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58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C27C42-D28A-4022-9C64-1E75C022DFEC}" v="13" dt="2019-11-16T14:03:23.8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3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东泽 杨" userId="b1cbd8c9c6c76a55" providerId="LiveId" clId="{E90A4B20-2D16-437A-90E9-418095FC9800}"/>
    <pc:docChg chg="undo custSel mod addSld delSld modSld sldOrd">
      <pc:chgData name="东泽 杨" userId="b1cbd8c9c6c76a55" providerId="LiveId" clId="{E90A4B20-2D16-437A-90E9-418095FC9800}" dt="2019-11-14T22:22:36.334" v="1293" actId="692"/>
      <pc:docMkLst>
        <pc:docMk/>
      </pc:docMkLst>
      <pc:sldChg chg="modSp add">
        <pc:chgData name="东泽 杨" userId="b1cbd8c9c6c76a55" providerId="LiveId" clId="{E90A4B20-2D16-437A-90E9-418095FC9800}" dt="2019-11-13T16:44:06.269" v="1257" actId="20577"/>
        <pc:sldMkLst>
          <pc:docMk/>
          <pc:sldMk cId="2810696654" sldId="256"/>
        </pc:sldMkLst>
        <pc:spChg chg="mod">
          <ac:chgData name="东泽 杨" userId="b1cbd8c9c6c76a55" providerId="LiveId" clId="{E90A4B20-2D16-437A-90E9-418095FC9800}" dt="2019-11-13T16:43:27.100" v="1231" actId="20577"/>
          <ac:spMkLst>
            <pc:docMk/>
            <pc:sldMk cId="2810696654" sldId="256"/>
            <ac:spMk id="2" creationId="{F8B4C9A3-9E0E-4508-90F6-292250AE095C}"/>
          </ac:spMkLst>
        </pc:spChg>
        <pc:spChg chg="mod">
          <ac:chgData name="东泽 杨" userId="b1cbd8c9c6c76a55" providerId="LiveId" clId="{E90A4B20-2D16-437A-90E9-418095FC9800}" dt="2019-11-13T16:44:06.269" v="1257" actId="20577"/>
          <ac:spMkLst>
            <pc:docMk/>
            <pc:sldMk cId="2810696654" sldId="256"/>
            <ac:spMk id="3" creationId="{15CDFE08-DD30-4B4C-BE69-FC99A7E38386}"/>
          </ac:spMkLst>
        </pc:spChg>
      </pc:sldChg>
      <pc:sldChg chg="add del">
        <pc:chgData name="东泽 杨" userId="b1cbd8c9c6c76a55" providerId="LiveId" clId="{E90A4B20-2D16-437A-90E9-418095FC9800}" dt="2019-11-13T16:44:19.308" v="1258" actId="2696"/>
        <pc:sldMkLst>
          <pc:docMk/>
          <pc:sldMk cId="2395741413" sldId="257"/>
        </pc:sldMkLst>
      </pc:sldChg>
      <pc:sldChg chg="addSp delSp modSp add mod ord setBg">
        <pc:chgData name="东泽 杨" userId="b1cbd8c9c6c76a55" providerId="LiveId" clId="{E90A4B20-2D16-437A-90E9-418095FC9800}" dt="2019-11-14T22:21:30.233" v="1287" actId="692"/>
        <pc:sldMkLst>
          <pc:docMk/>
          <pc:sldMk cId="2892132469" sldId="258"/>
        </pc:sldMkLst>
        <pc:spChg chg="add del">
          <ac:chgData name="东泽 杨" userId="b1cbd8c9c6c76a55" providerId="LiveId" clId="{E90A4B20-2D16-437A-90E9-418095FC9800}" dt="2019-11-13T14:41:26.846" v="16" actId="26606"/>
          <ac:spMkLst>
            <pc:docMk/>
            <pc:sldMk cId="2892132469" sldId="258"/>
            <ac:spMk id="2" creationId="{CD05085B-C486-40E1-8F63-FE303324682C}"/>
          </ac:spMkLst>
        </pc:spChg>
        <pc:spChg chg="del">
          <ac:chgData name="东泽 杨" userId="b1cbd8c9c6c76a55" providerId="LiveId" clId="{E90A4B20-2D16-437A-90E9-418095FC9800}" dt="2019-11-13T14:41:15.983" v="8"/>
          <ac:spMkLst>
            <pc:docMk/>
            <pc:sldMk cId="2892132469" sldId="258"/>
            <ac:spMk id="3" creationId="{AAAEE10D-6D3C-4BC1-8F0C-EE88E9099979}"/>
          </ac:spMkLst>
        </pc:spChg>
        <pc:spChg chg="add mod">
          <ac:chgData name="东泽 杨" userId="b1cbd8c9c6c76a55" providerId="LiveId" clId="{E90A4B20-2D16-437A-90E9-418095FC9800}" dt="2019-11-13T16:46:04.762" v="1279" actId="1076"/>
          <ac:spMkLst>
            <pc:docMk/>
            <pc:sldMk cId="2892132469" sldId="258"/>
            <ac:spMk id="6" creationId="{011DBF0D-1593-44DD-B85E-5E5927532543}"/>
          </ac:spMkLst>
        </pc:spChg>
        <pc:picChg chg="add mod">
          <ac:chgData name="东泽 杨" userId="b1cbd8c9c6c76a55" providerId="LiveId" clId="{E90A4B20-2D16-437A-90E9-418095FC9800}" dt="2019-11-13T16:46:01.632" v="1278" actId="1076"/>
          <ac:picMkLst>
            <pc:docMk/>
            <pc:sldMk cId="2892132469" sldId="258"/>
            <ac:picMk id="5" creationId="{CC843A86-5BBE-46C6-9199-6F5B2CEFBE1B}"/>
          </ac:picMkLst>
        </pc:picChg>
        <pc:cxnChg chg="add del mod">
          <ac:chgData name="东泽 杨" userId="b1cbd8c9c6c76a55" providerId="LiveId" clId="{E90A4B20-2D16-437A-90E9-418095FC9800}" dt="2019-11-14T22:21:07.462" v="1285" actId="478"/>
          <ac:cxnSpMkLst>
            <pc:docMk/>
            <pc:sldMk cId="2892132469" sldId="258"/>
            <ac:cxnSpMk id="3" creationId="{D4B7017D-5257-4493-91CF-41CCEBC6AB15}"/>
          </ac:cxnSpMkLst>
        </pc:cxnChg>
        <pc:cxnChg chg="add mod">
          <ac:chgData name="东泽 杨" userId="b1cbd8c9c6c76a55" providerId="LiveId" clId="{E90A4B20-2D16-437A-90E9-418095FC9800}" dt="2019-11-14T22:21:30.233" v="1287" actId="692"/>
          <ac:cxnSpMkLst>
            <pc:docMk/>
            <pc:sldMk cId="2892132469" sldId="258"/>
            <ac:cxnSpMk id="7" creationId="{EE331FD3-419F-4402-BA5A-39D46F5B8CC9}"/>
          </ac:cxnSpMkLst>
        </pc:cxnChg>
      </pc:sldChg>
      <pc:sldChg chg="addSp delSp modSp add del">
        <pc:chgData name="东泽 杨" userId="b1cbd8c9c6c76a55" providerId="LiveId" clId="{E90A4B20-2D16-437A-90E9-418095FC9800}" dt="2019-11-13T16:46:10.041" v="1280" actId="2696"/>
        <pc:sldMkLst>
          <pc:docMk/>
          <pc:sldMk cId="1885976616" sldId="259"/>
        </pc:sldMkLst>
        <pc:spChg chg="del mod">
          <ac:chgData name="东泽 杨" userId="b1cbd8c9c6c76a55" providerId="LiveId" clId="{E90A4B20-2D16-437A-90E9-418095FC9800}" dt="2019-11-13T16:45:44.976" v="1274"/>
          <ac:spMkLst>
            <pc:docMk/>
            <pc:sldMk cId="1885976616" sldId="259"/>
            <ac:spMk id="2" creationId="{4B4D12B5-9A29-4BAA-AEBD-6A60C5E46220}"/>
          </ac:spMkLst>
        </pc:spChg>
        <pc:spChg chg="add mod">
          <ac:chgData name="东泽 杨" userId="b1cbd8c9c6c76a55" providerId="LiveId" clId="{E90A4B20-2D16-437A-90E9-418095FC9800}" dt="2019-11-13T16:45:44.976" v="1274"/>
          <ac:spMkLst>
            <pc:docMk/>
            <pc:sldMk cId="1885976616" sldId="259"/>
            <ac:spMk id="4" creationId="{582C93B1-0DB0-4304-966E-7665EBD2D6D4}"/>
          </ac:spMkLst>
        </pc:spChg>
      </pc:sldChg>
      <pc:sldChg chg="modSp add">
        <pc:chgData name="东泽 杨" userId="b1cbd8c9c6c76a55" providerId="LiveId" clId="{E90A4B20-2D16-437A-90E9-418095FC9800}" dt="2019-11-13T16:37:50.011" v="1186" actId="20577"/>
        <pc:sldMkLst>
          <pc:docMk/>
          <pc:sldMk cId="1857150077" sldId="260"/>
        </pc:sldMkLst>
        <pc:spChg chg="mod">
          <ac:chgData name="东泽 杨" userId="b1cbd8c9c6c76a55" providerId="LiveId" clId="{E90A4B20-2D16-437A-90E9-418095FC9800}" dt="2019-11-13T14:44:47.885" v="88" actId="20577"/>
          <ac:spMkLst>
            <pc:docMk/>
            <pc:sldMk cId="1857150077" sldId="260"/>
            <ac:spMk id="2" creationId="{DF726003-F6C1-4E76-B5B4-8DC5B34D2886}"/>
          </ac:spMkLst>
        </pc:spChg>
        <pc:spChg chg="mod">
          <ac:chgData name="东泽 杨" userId="b1cbd8c9c6c76a55" providerId="LiveId" clId="{E90A4B20-2D16-437A-90E9-418095FC9800}" dt="2019-11-13T16:37:50.011" v="1186" actId="20577"/>
          <ac:spMkLst>
            <pc:docMk/>
            <pc:sldMk cId="1857150077" sldId="260"/>
            <ac:spMk id="3" creationId="{53CD213B-2B12-4D48-9BF3-8F0E6796D1FC}"/>
          </ac:spMkLst>
        </pc:spChg>
      </pc:sldChg>
      <pc:sldChg chg="addSp modSp add">
        <pc:chgData name="东泽 杨" userId="b1cbd8c9c6c76a55" providerId="LiveId" clId="{E90A4B20-2D16-437A-90E9-418095FC9800}" dt="2019-11-13T16:45:09.565" v="1268" actId="1076"/>
        <pc:sldMkLst>
          <pc:docMk/>
          <pc:sldMk cId="0" sldId="262"/>
        </pc:sldMkLst>
        <pc:spChg chg="add mod">
          <ac:chgData name="东泽 杨" userId="b1cbd8c9c6c76a55" providerId="LiveId" clId="{E90A4B20-2D16-437A-90E9-418095FC9800}" dt="2019-11-13T16:45:09.565" v="1268" actId="1076"/>
          <ac:spMkLst>
            <pc:docMk/>
            <pc:sldMk cId="0" sldId="262"/>
            <ac:spMk id="4" creationId="{05B81870-F284-471C-991F-16BF3AD1DF5B}"/>
          </ac:spMkLst>
        </pc:spChg>
      </pc:sldChg>
      <pc:sldChg chg="addSp delSp add ord">
        <pc:chgData name="东泽 杨" userId="b1cbd8c9c6c76a55" providerId="LiveId" clId="{E90A4B20-2D16-437A-90E9-418095FC9800}" dt="2019-11-13T16:45:18.607" v="1271"/>
        <pc:sldMkLst>
          <pc:docMk/>
          <pc:sldMk cId="0" sldId="263"/>
        </pc:sldMkLst>
        <pc:spChg chg="add del">
          <ac:chgData name="东泽 杨" userId="b1cbd8c9c6c76a55" providerId="LiveId" clId="{E90A4B20-2D16-437A-90E9-418095FC9800}" dt="2019-11-13T16:45:14.862" v="1270"/>
          <ac:spMkLst>
            <pc:docMk/>
            <pc:sldMk cId="0" sldId="263"/>
            <ac:spMk id="4" creationId="{ED5A0B8F-111E-418E-A63E-17DD4560BD8A}"/>
          </ac:spMkLst>
        </pc:spChg>
        <pc:spChg chg="add">
          <ac:chgData name="东泽 杨" userId="b1cbd8c9c6c76a55" providerId="LiveId" clId="{E90A4B20-2D16-437A-90E9-418095FC9800}" dt="2019-11-13T16:45:18.607" v="1271"/>
          <ac:spMkLst>
            <pc:docMk/>
            <pc:sldMk cId="0" sldId="263"/>
            <ac:spMk id="5" creationId="{1C5FCB92-E51E-4AEC-B696-6E94B71E3A2A}"/>
          </ac:spMkLst>
        </pc:spChg>
      </pc:sldChg>
      <pc:sldChg chg="addSp delSp modSp add mod setBg">
        <pc:chgData name="东泽 杨" userId="b1cbd8c9c6c76a55" providerId="LiveId" clId="{E90A4B20-2D16-437A-90E9-418095FC9800}" dt="2019-11-14T22:21:56.586" v="1289" actId="692"/>
        <pc:sldMkLst>
          <pc:docMk/>
          <pc:sldMk cId="531556470" sldId="264"/>
        </pc:sldMkLst>
        <pc:spChg chg="mod">
          <ac:chgData name="东泽 杨" userId="b1cbd8c9c6c76a55" providerId="LiveId" clId="{E90A4B20-2D16-437A-90E9-418095FC9800}" dt="2019-11-13T15:08:43.988" v="477" actId="26606"/>
          <ac:spMkLst>
            <pc:docMk/>
            <pc:sldMk cId="531556470" sldId="264"/>
            <ac:spMk id="2" creationId="{6E2F6D78-6E78-4B8A-848D-BB409B48B96D}"/>
          </ac:spMkLst>
        </pc:spChg>
        <pc:spChg chg="del">
          <ac:chgData name="东泽 杨" userId="b1cbd8c9c6c76a55" providerId="LiveId" clId="{E90A4B20-2D16-437A-90E9-418095FC9800}" dt="2019-11-13T15:07:39.395" v="467"/>
          <ac:spMkLst>
            <pc:docMk/>
            <pc:sldMk cId="531556470" sldId="264"/>
            <ac:spMk id="3" creationId="{554103EE-509A-438F-9B4D-BFDCA3A70618}"/>
          </ac:spMkLst>
        </pc:spChg>
        <pc:spChg chg="add del mod">
          <ac:chgData name="东泽 杨" userId="b1cbd8c9c6c76a55" providerId="LiveId" clId="{E90A4B20-2D16-437A-90E9-418095FC9800}" dt="2019-11-13T15:08:13.979" v="472" actId="478"/>
          <ac:spMkLst>
            <pc:docMk/>
            <pc:sldMk cId="531556470" sldId="264"/>
            <ac:spMk id="6" creationId="{1E562349-948D-47D8-8413-8C5EC8567D72}"/>
          </ac:spMkLst>
        </pc:spChg>
        <pc:spChg chg="add del mod">
          <ac:chgData name="东泽 杨" userId="b1cbd8c9c6c76a55" providerId="LiveId" clId="{E90A4B20-2D16-437A-90E9-418095FC9800}" dt="2019-11-13T15:08:43.988" v="477" actId="26606"/>
          <ac:spMkLst>
            <pc:docMk/>
            <pc:sldMk cId="531556470" sldId="264"/>
            <ac:spMk id="8" creationId="{F5F42530-3980-47A2-880D-886AEC82E0B8}"/>
          </ac:spMkLst>
        </pc:spChg>
        <pc:spChg chg="add del">
          <ac:chgData name="东泽 杨" userId="b1cbd8c9c6c76a55" providerId="LiveId" clId="{E90A4B20-2D16-437A-90E9-418095FC9800}" dt="2019-11-13T15:08:14.673" v="474" actId="26606"/>
          <ac:spMkLst>
            <pc:docMk/>
            <pc:sldMk cId="531556470" sldId="264"/>
            <ac:spMk id="9" creationId="{283A93BD-A469-4D4C-8A1F-5668AE9758E9}"/>
          </ac:spMkLst>
        </pc:spChg>
        <pc:spChg chg="add mod">
          <ac:chgData name="东泽 杨" userId="b1cbd8c9c6c76a55" providerId="LiveId" clId="{E90A4B20-2D16-437A-90E9-418095FC9800}" dt="2019-11-13T15:10:09.351" v="515" actId="1076"/>
          <ac:spMkLst>
            <pc:docMk/>
            <pc:sldMk cId="531556470" sldId="264"/>
            <ac:spMk id="11" creationId="{D942DB70-02A4-45AA-8855-533A0CED6181}"/>
          </ac:spMkLst>
        </pc:spChg>
        <pc:spChg chg="add mod">
          <ac:chgData name="东泽 杨" userId="b1cbd8c9c6c76a55" providerId="LiveId" clId="{E90A4B20-2D16-437A-90E9-418095FC9800}" dt="2019-11-13T15:14:43.170" v="613" actId="1076"/>
          <ac:spMkLst>
            <pc:docMk/>
            <pc:sldMk cId="531556470" sldId="264"/>
            <ac:spMk id="12" creationId="{8013A579-D43C-4235-AAD6-04793A49FFB5}"/>
          </ac:spMkLst>
        </pc:spChg>
        <pc:spChg chg="add mod">
          <ac:chgData name="东泽 杨" userId="b1cbd8c9c6c76a55" providerId="LiveId" clId="{E90A4B20-2D16-437A-90E9-418095FC9800}" dt="2019-11-13T15:14:28.956" v="612" actId="1076"/>
          <ac:spMkLst>
            <pc:docMk/>
            <pc:sldMk cId="531556470" sldId="264"/>
            <ac:spMk id="13" creationId="{BBD90F3A-B82F-42B1-89FE-8D4598FC8977}"/>
          </ac:spMkLst>
        </pc:spChg>
        <pc:spChg chg="add">
          <ac:chgData name="东泽 杨" userId="b1cbd8c9c6c76a55" providerId="LiveId" clId="{E90A4B20-2D16-437A-90E9-418095FC9800}" dt="2019-11-13T15:08:43.988" v="477" actId="26606"/>
          <ac:spMkLst>
            <pc:docMk/>
            <pc:sldMk cId="531556470" sldId="264"/>
            <ac:spMk id="15" creationId="{D4771268-CB57-404A-9271-370EB28F6090}"/>
          </ac:spMkLst>
        </pc:spChg>
        <pc:picChg chg="add del mod">
          <ac:chgData name="东泽 杨" userId="b1cbd8c9c6c76a55" providerId="LiveId" clId="{E90A4B20-2D16-437A-90E9-418095FC9800}" dt="2019-11-13T15:08:16.727" v="475" actId="478"/>
          <ac:picMkLst>
            <pc:docMk/>
            <pc:sldMk cId="531556470" sldId="264"/>
            <ac:picMk id="4" creationId="{24107797-B1E1-4EFA-A6C8-3E3551F66713}"/>
          </ac:picMkLst>
        </pc:picChg>
        <pc:picChg chg="add mod">
          <ac:chgData name="东泽 杨" userId="b1cbd8c9c6c76a55" providerId="LiveId" clId="{E90A4B20-2D16-437A-90E9-418095FC9800}" dt="2019-11-13T15:10:02.306" v="514" actId="1076"/>
          <ac:picMkLst>
            <pc:docMk/>
            <pc:sldMk cId="531556470" sldId="264"/>
            <ac:picMk id="10" creationId="{6068FD61-940C-4D1C-8783-288B2739C94C}"/>
          </ac:picMkLst>
        </pc:picChg>
        <pc:picChg chg="add del">
          <ac:chgData name="东泽 杨" userId="b1cbd8c9c6c76a55" providerId="LiveId" clId="{E90A4B20-2D16-437A-90E9-418095FC9800}" dt="2019-11-13T15:13:36.762" v="602"/>
          <ac:picMkLst>
            <pc:docMk/>
            <pc:sldMk cId="531556470" sldId="264"/>
            <ac:picMk id="22" creationId="{3E9F39F3-2824-4B45-BF38-8E5B31238ADC}"/>
          </ac:picMkLst>
        </pc:picChg>
        <pc:picChg chg="add del">
          <ac:chgData name="东泽 杨" userId="b1cbd8c9c6c76a55" providerId="LiveId" clId="{E90A4B20-2D16-437A-90E9-418095FC9800}" dt="2019-11-13T15:13:36.269" v="601"/>
          <ac:picMkLst>
            <pc:docMk/>
            <pc:sldMk cId="531556470" sldId="264"/>
            <ac:picMk id="23" creationId="{211F2259-8583-4135-9F51-8E13D671ED34}"/>
          </ac:picMkLst>
        </pc:picChg>
        <pc:cxnChg chg="add mod">
          <ac:chgData name="东泽 杨" userId="b1cbd8c9c6c76a55" providerId="LiveId" clId="{E90A4B20-2D16-437A-90E9-418095FC9800}" dt="2019-11-14T22:21:56.586" v="1289" actId="692"/>
          <ac:cxnSpMkLst>
            <pc:docMk/>
            <pc:sldMk cId="531556470" sldId="264"/>
            <ac:cxnSpMk id="4" creationId="{3486A948-4FD6-4589-A0A1-31B08C495208}"/>
          </ac:cxnSpMkLst>
        </pc:cxnChg>
        <pc:cxnChg chg="add del mod">
          <ac:chgData name="东泽 杨" userId="b1cbd8c9c6c76a55" providerId="LiveId" clId="{E90A4B20-2D16-437A-90E9-418095FC9800}" dt="2019-11-13T15:11:46.547" v="591" actId="11529"/>
          <ac:cxnSpMkLst>
            <pc:docMk/>
            <pc:sldMk cId="531556470" sldId="264"/>
            <ac:cxnSpMk id="16" creationId="{B2B3AD7F-94A9-47F0-883E-D894E3F9D533}"/>
          </ac:cxnSpMkLst>
        </pc:cxnChg>
        <pc:cxnChg chg="add del mod">
          <ac:chgData name="东泽 杨" userId="b1cbd8c9c6c76a55" providerId="LiveId" clId="{E90A4B20-2D16-437A-90E9-418095FC9800}" dt="2019-11-13T15:11:46.123" v="590" actId="11529"/>
          <ac:cxnSpMkLst>
            <pc:docMk/>
            <pc:sldMk cId="531556470" sldId="264"/>
            <ac:cxnSpMk id="17" creationId="{253B8279-0E5D-4A03-BF3D-2F26F63008A5}"/>
          </ac:cxnSpMkLst>
        </pc:cxnChg>
        <pc:cxnChg chg="add mod">
          <ac:chgData name="东泽 杨" userId="b1cbd8c9c6c76a55" providerId="LiveId" clId="{E90A4B20-2D16-437A-90E9-418095FC9800}" dt="2019-11-13T15:12:37.435" v="594" actId="692"/>
          <ac:cxnSpMkLst>
            <pc:docMk/>
            <pc:sldMk cId="531556470" sldId="264"/>
            <ac:cxnSpMk id="19" creationId="{E4856ECD-DA56-4148-AA25-1B7119759178}"/>
          </ac:cxnSpMkLst>
        </pc:cxnChg>
        <pc:cxnChg chg="add mod">
          <ac:chgData name="东泽 杨" userId="b1cbd8c9c6c76a55" providerId="LiveId" clId="{E90A4B20-2D16-437A-90E9-418095FC9800}" dt="2019-11-13T15:13:20.806" v="598" actId="692"/>
          <ac:cxnSpMkLst>
            <pc:docMk/>
            <pc:sldMk cId="531556470" sldId="264"/>
            <ac:cxnSpMk id="21" creationId="{4C122FD7-714D-4510-AA41-0E838CE727C3}"/>
          </ac:cxnSpMkLst>
        </pc:cxnChg>
        <pc:cxnChg chg="add mod">
          <ac:chgData name="东泽 杨" userId="b1cbd8c9c6c76a55" providerId="LiveId" clId="{E90A4B20-2D16-437A-90E9-418095FC9800}" dt="2019-11-13T15:13:58.996" v="606" actId="14100"/>
          <ac:cxnSpMkLst>
            <pc:docMk/>
            <pc:sldMk cId="531556470" sldId="264"/>
            <ac:cxnSpMk id="24" creationId="{B09C9A5F-C189-4252-ADCF-FC09894A5C98}"/>
          </ac:cxnSpMkLst>
        </pc:cxnChg>
        <pc:cxnChg chg="add mod">
          <ac:chgData name="东泽 杨" userId="b1cbd8c9c6c76a55" providerId="LiveId" clId="{E90A4B20-2D16-437A-90E9-418095FC9800}" dt="2019-11-13T15:14:23.535" v="611" actId="1076"/>
          <ac:cxnSpMkLst>
            <pc:docMk/>
            <pc:sldMk cId="531556470" sldId="264"/>
            <ac:cxnSpMk id="28" creationId="{944E63D4-5914-4094-A8DD-BCCFC7DC4E15}"/>
          </ac:cxnSpMkLst>
        </pc:cxnChg>
      </pc:sldChg>
      <pc:sldChg chg="add del">
        <pc:chgData name="东泽 杨" userId="b1cbd8c9c6c76a55" providerId="LiveId" clId="{E90A4B20-2D16-437A-90E9-418095FC9800}" dt="2019-11-13T15:08:14.232" v="473"/>
        <pc:sldMkLst>
          <pc:docMk/>
          <pc:sldMk cId="537396947" sldId="265"/>
        </pc:sldMkLst>
      </pc:sldChg>
      <pc:sldChg chg="addSp delSp modSp add mod setBg">
        <pc:chgData name="东泽 杨" userId="b1cbd8c9c6c76a55" providerId="LiveId" clId="{E90A4B20-2D16-437A-90E9-418095FC9800}" dt="2019-11-13T15:24:35.590" v="892" actId="1076"/>
        <pc:sldMkLst>
          <pc:docMk/>
          <pc:sldMk cId="2800638958" sldId="265"/>
        </pc:sldMkLst>
        <pc:spChg chg="mod">
          <ac:chgData name="东泽 杨" userId="b1cbd8c9c6c76a55" providerId="LiveId" clId="{E90A4B20-2D16-437A-90E9-418095FC9800}" dt="2019-11-13T15:24:20.951" v="891" actId="207"/>
          <ac:spMkLst>
            <pc:docMk/>
            <pc:sldMk cId="2800638958" sldId="265"/>
            <ac:spMk id="2" creationId="{C81D676A-CFEE-4FC9-9238-39F5F4E3FE50}"/>
          </ac:spMkLst>
        </pc:spChg>
        <pc:spChg chg="del">
          <ac:chgData name="东泽 杨" userId="b1cbd8c9c6c76a55" providerId="LiveId" clId="{E90A4B20-2D16-437A-90E9-418095FC9800}" dt="2019-11-13T15:16:19.020" v="617"/>
          <ac:spMkLst>
            <pc:docMk/>
            <pc:sldMk cId="2800638958" sldId="265"/>
            <ac:spMk id="3" creationId="{E4AA682A-5249-467A-898F-64217E787BB9}"/>
          </ac:spMkLst>
        </pc:spChg>
        <pc:spChg chg="add">
          <ac:chgData name="东泽 杨" userId="b1cbd8c9c6c76a55" providerId="LiveId" clId="{E90A4B20-2D16-437A-90E9-418095FC9800}" dt="2019-11-13T15:16:23.071" v="618" actId="26606"/>
          <ac:spMkLst>
            <pc:docMk/>
            <pc:sldMk cId="2800638958" sldId="265"/>
            <ac:spMk id="9" creationId="{D4771268-CB57-404A-9271-370EB28F6090}"/>
          </ac:spMkLst>
        </pc:spChg>
        <pc:spChg chg="add mod">
          <ac:chgData name="东泽 杨" userId="b1cbd8c9c6c76a55" providerId="LiveId" clId="{E90A4B20-2D16-437A-90E9-418095FC9800}" dt="2019-11-13T15:24:35.590" v="892" actId="1076"/>
          <ac:spMkLst>
            <pc:docMk/>
            <pc:sldMk cId="2800638958" sldId="265"/>
            <ac:spMk id="16" creationId="{701013EE-B551-48C1-A6F9-24C996752F8B}"/>
          </ac:spMkLst>
        </pc:spChg>
        <pc:spChg chg="add mod">
          <ac:chgData name="东泽 杨" userId="b1cbd8c9c6c76a55" providerId="LiveId" clId="{E90A4B20-2D16-437A-90E9-418095FC9800}" dt="2019-11-13T15:24:35.590" v="892" actId="1076"/>
          <ac:spMkLst>
            <pc:docMk/>
            <pc:sldMk cId="2800638958" sldId="265"/>
            <ac:spMk id="17" creationId="{62D542C5-D3CD-40A1-99A1-E3C693D586E8}"/>
          </ac:spMkLst>
        </pc:spChg>
        <pc:spChg chg="add mod">
          <ac:chgData name="东泽 杨" userId="b1cbd8c9c6c76a55" providerId="LiveId" clId="{E90A4B20-2D16-437A-90E9-418095FC9800}" dt="2019-11-13T15:24:35.590" v="892" actId="1076"/>
          <ac:spMkLst>
            <pc:docMk/>
            <pc:sldMk cId="2800638958" sldId="265"/>
            <ac:spMk id="18" creationId="{AFB217DF-405F-46F8-8A19-B8EC14F6EC90}"/>
          </ac:spMkLst>
        </pc:spChg>
        <pc:picChg chg="add mod">
          <ac:chgData name="东泽 杨" userId="b1cbd8c9c6c76a55" providerId="LiveId" clId="{E90A4B20-2D16-437A-90E9-418095FC9800}" dt="2019-11-13T15:24:35.590" v="892" actId="1076"/>
          <ac:picMkLst>
            <pc:docMk/>
            <pc:sldMk cId="2800638958" sldId="265"/>
            <ac:picMk id="4" creationId="{5642FCBE-C5EB-4FAD-8C26-5EC0D0FD28BD}"/>
          </ac:picMkLst>
        </pc:picChg>
        <pc:cxnChg chg="add mod">
          <ac:chgData name="东泽 杨" userId="b1cbd8c9c6c76a55" providerId="LiveId" clId="{E90A4B20-2D16-437A-90E9-418095FC9800}" dt="2019-11-13T15:24:35.590" v="892" actId="1076"/>
          <ac:cxnSpMkLst>
            <pc:docMk/>
            <pc:sldMk cId="2800638958" sldId="265"/>
            <ac:cxnSpMk id="6" creationId="{29DF27E3-D8E0-407A-ABC9-5998DE3A9B49}"/>
          </ac:cxnSpMkLst>
        </pc:cxnChg>
        <pc:cxnChg chg="add mod">
          <ac:chgData name="东泽 杨" userId="b1cbd8c9c6c76a55" providerId="LiveId" clId="{E90A4B20-2D16-437A-90E9-418095FC9800}" dt="2019-11-13T15:24:35.590" v="892" actId="1076"/>
          <ac:cxnSpMkLst>
            <pc:docMk/>
            <pc:sldMk cId="2800638958" sldId="265"/>
            <ac:cxnSpMk id="8" creationId="{75A350BA-3860-4A86-8FC9-824968B78313}"/>
          </ac:cxnSpMkLst>
        </pc:cxnChg>
        <pc:cxnChg chg="add mod">
          <ac:chgData name="东泽 杨" userId="b1cbd8c9c6c76a55" providerId="LiveId" clId="{E90A4B20-2D16-437A-90E9-418095FC9800}" dt="2019-11-13T15:24:35.590" v="892" actId="1076"/>
          <ac:cxnSpMkLst>
            <pc:docMk/>
            <pc:sldMk cId="2800638958" sldId="265"/>
            <ac:cxnSpMk id="11" creationId="{6E8F55B4-75CF-4A69-A432-B4486D85E6A4}"/>
          </ac:cxnSpMkLst>
        </pc:cxnChg>
        <pc:cxnChg chg="add mod">
          <ac:chgData name="东泽 杨" userId="b1cbd8c9c6c76a55" providerId="LiveId" clId="{E90A4B20-2D16-437A-90E9-418095FC9800}" dt="2019-11-13T15:24:35.590" v="892" actId="1076"/>
          <ac:cxnSpMkLst>
            <pc:docMk/>
            <pc:sldMk cId="2800638958" sldId="265"/>
            <ac:cxnSpMk id="13" creationId="{1289BAA7-02A3-4122-8AC5-557ED0B1FDB2}"/>
          </ac:cxnSpMkLst>
        </pc:cxnChg>
        <pc:cxnChg chg="add mod">
          <ac:chgData name="东泽 杨" userId="b1cbd8c9c6c76a55" providerId="LiveId" clId="{E90A4B20-2D16-437A-90E9-418095FC9800}" dt="2019-11-13T15:24:35.590" v="892" actId="1076"/>
          <ac:cxnSpMkLst>
            <pc:docMk/>
            <pc:sldMk cId="2800638958" sldId="265"/>
            <ac:cxnSpMk id="14" creationId="{58DB39CF-FB24-40B9-ADA5-5849DA543835}"/>
          </ac:cxnSpMkLst>
        </pc:cxnChg>
      </pc:sldChg>
      <pc:sldChg chg="addSp delSp modSp add mod setBg">
        <pc:chgData name="东泽 杨" userId="b1cbd8c9c6c76a55" providerId="LiveId" clId="{E90A4B20-2D16-437A-90E9-418095FC9800}" dt="2019-11-14T22:22:21.362" v="1291" actId="692"/>
        <pc:sldMkLst>
          <pc:docMk/>
          <pc:sldMk cId="178150321" sldId="266"/>
        </pc:sldMkLst>
        <pc:spChg chg="mod">
          <ac:chgData name="东泽 杨" userId="b1cbd8c9c6c76a55" providerId="LiveId" clId="{E90A4B20-2D16-437A-90E9-418095FC9800}" dt="2019-11-13T15:25:53.521" v="898" actId="26606"/>
          <ac:spMkLst>
            <pc:docMk/>
            <pc:sldMk cId="178150321" sldId="266"/>
            <ac:spMk id="2" creationId="{B1142043-3658-48B3-8E9F-DB5E72D88A78}"/>
          </ac:spMkLst>
        </pc:spChg>
        <pc:spChg chg="del">
          <ac:chgData name="东泽 杨" userId="b1cbd8c9c6c76a55" providerId="LiveId" clId="{E90A4B20-2D16-437A-90E9-418095FC9800}" dt="2019-11-13T15:25:50.645" v="897"/>
          <ac:spMkLst>
            <pc:docMk/>
            <pc:sldMk cId="178150321" sldId="266"/>
            <ac:spMk id="3" creationId="{2BFCB8A7-FFCF-4DFB-9FA3-E1DF4A1F6330}"/>
          </ac:spMkLst>
        </pc:spChg>
        <pc:spChg chg="add">
          <ac:chgData name="东泽 杨" userId="b1cbd8c9c6c76a55" providerId="LiveId" clId="{E90A4B20-2D16-437A-90E9-418095FC9800}" dt="2019-11-13T15:25:53.521" v="898" actId="26606"/>
          <ac:spMkLst>
            <pc:docMk/>
            <pc:sldMk cId="178150321" sldId="266"/>
            <ac:spMk id="9" creationId="{D4771268-CB57-404A-9271-370EB28F6090}"/>
          </ac:spMkLst>
        </pc:spChg>
        <pc:spChg chg="add mod">
          <ac:chgData name="东泽 杨" userId="b1cbd8c9c6c76a55" providerId="LiveId" clId="{E90A4B20-2D16-437A-90E9-418095FC9800}" dt="2019-11-13T15:27:58.343" v="917" actId="1076"/>
          <ac:spMkLst>
            <pc:docMk/>
            <pc:sldMk cId="178150321" sldId="266"/>
            <ac:spMk id="13" creationId="{9D2D18A2-D8B1-41BF-B0B0-A76D2FA052A5}"/>
          </ac:spMkLst>
        </pc:spChg>
        <pc:spChg chg="add mod">
          <ac:chgData name="东泽 杨" userId="b1cbd8c9c6c76a55" providerId="LiveId" clId="{E90A4B20-2D16-437A-90E9-418095FC9800}" dt="2019-11-13T15:29:09.743" v="930" actId="14100"/>
          <ac:spMkLst>
            <pc:docMk/>
            <pc:sldMk cId="178150321" sldId="266"/>
            <ac:spMk id="14" creationId="{A200F6B8-9320-4622-99B7-1AE982978D2A}"/>
          </ac:spMkLst>
        </pc:spChg>
        <pc:spChg chg="add mod">
          <ac:chgData name="东泽 杨" userId="b1cbd8c9c6c76a55" providerId="LiveId" clId="{E90A4B20-2D16-437A-90E9-418095FC9800}" dt="2019-11-13T15:29:52.457" v="976" actId="1076"/>
          <ac:spMkLst>
            <pc:docMk/>
            <pc:sldMk cId="178150321" sldId="266"/>
            <ac:spMk id="15" creationId="{B3CD6185-C4B1-4C07-AB51-7F7EC9F9CB51}"/>
          </ac:spMkLst>
        </pc:spChg>
        <pc:picChg chg="add mod">
          <ac:chgData name="东泽 杨" userId="b1cbd8c9c6c76a55" providerId="LiveId" clId="{E90A4B20-2D16-437A-90E9-418095FC9800}" dt="2019-11-13T15:26:02.404" v="901" actId="14100"/>
          <ac:picMkLst>
            <pc:docMk/>
            <pc:sldMk cId="178150321" sldId="266"/>
            <ac:picMk id="4" creationId="{DD13E98C-224A-42B8-AF80-A25CFF351660}"/>
          </ac:picMkLst>
        </pc:picChg>
        <pc:cxnChg chg="add mod">
          <ac:chgData name="东泽 杨" userId="b1cbd8c9c6c76a55" providerId="LiveId" clId="{E90A4B20-2D16-437A-90E9-418095FC9800}" dt="2019-11-14T22:22:21.362" v="1291" actId="692"/>
          <ac:cxnSpMkLst>
            <pc:docMk/>
            <pc:sldMk cId="178150321" sldId="266"/>
            <ac:cxnSpMk id="5" creationId="{52373D5C-FD8C-4779-8664-028DE0A568F2}"/>
          </ac:cxnSpMkLst>
        </pc:cxnChg>
        <pc:cxnChg chg="add mod">
          <ac:chgData name="东泽 杨" userId="b1cbd8c9c6c76a55" providerId="LiveId" clId="{E90A4B20-2D16-437A-90E9-418095FC9800}" dt="2019-11-13T15:26:28.481" v="904" actId="692"/>
          <ac:cxnSpMkLst>
            <pc:docMk/>
            <pc:sldMk cId="178150321" sldId="266"/>
            <ac:cxnSpMk id="6" creationId="{749C55E9-AD44-4052-A246-81B740592FD9}"/>
          </ac:cxnSpMkLst>
        </pc:cxnChg>
        <pc:cxnChg chg="add mod">
          <ac:chgData name="东泽 杨" userId="b1cbd8c9c6c76a55" providerId="LiveId" clId="{E90A4B20-2D16-437A-90E9-418095FC9800}" dt="2019-11-13T15:27:04.140" v="909" actId="692"/>
          <ac:cxnSpMkLst>
            <pc:docMk/>
            <pc:sldMk cId="178150321" sldId="266"/>
            <ac:cxnSpMk id="8" creationId="{16D52C4E-2CFE-47F7-8ACF-435F2E12E8E8}"/>
          </ac:cxnSpMkLst>
        </pc:cxnChg>
        <pc:cxnChg chg="add mod">
          <ac:chgData name="东泽 杨" userId="b1cbd8c9c6c76a55" providerId="LiveId" clId="{E90A4B20-2D16-437A-90E9-418095FC9800}" dt="2019-11-13T15:27:15.139" v="912" actId="692"/>
          <ac:cxnSpMkLst>
            <pc:docMk/>
            <pc:sldMk cId="178150321" sldId="266"/>
            <ac:cxnSpMk id="12" creationId="{1FD1BA79-EFEF-497F-AA9C-5A359F4AF5CD}"/>
          </ac:cxnSpMkLst>
        </pc:cxnChg>
      </pc:sldChg>
      <pc:sldChg chg="addSp delSp modSp add mod setBg">
        <pc:chgData name="东泽 杨" userId="b1cbd8c9c6c76a55" providerId="LiveId" clId="{E90A4B20-2D16-437A-90E9-418095FC9800}" dt="2019-11-13T15:35:56.945" v="1070" actId="478"/>
        <pc:sldMkLst>
          <pc:docMk/>
          <pc:sldMk cId="569851934" sldId="267"/>
        </pc:sldMkLst>
        <pc:spChg chg="mod">
          <ac:chgData name="东泽 杨" userId="b1cbd8c9c6c76a55" providerId="LiveId" clId="{E90A4B20-2D16-437A-90E9-418095FC9800}" dt="2019-11-13T15:34:30.058" v="1057" actId="26606"/>
          <ac:spMkLst>
            <pc:docMk/>
            <pc:sldMk cId="569851934" sldId="267"/>
            <ac:spMk id="2" creationId="{D7E530EB-A057-4D0F-B539-F6850ADDB227}"/>
          </ac:spMkLst>
        </pc:spChg>
        <pc:spChg chg="del mod">
          <ac:chgData name="东泽 杨" userId="b1cbd8c9c6c76a55" providerId="LiveId" clId="{E90A4B20-2D16-437A-90E9-418095FC9800}" dt="2019-11-13T15:34:25.430" v="1054"/>
          <ac:spMkLst>
            <pc:docMk/>
            <pc:sldMk cId="569851934" sldId="267"/>
            <ac:spMk id="3" creationId="{B5CE1061-697C-433F-99A1-8A8BFF8D008B}"/>
          </ac:spMkLst>
        </pc:spChg>
        <pc:spChg chg="add del mod">
          <ac:chgData name="东泽 杨" userId="b1cbd8c9c6c76a55" providerId="LiveId" clId="{E90A4B20-2D16-437A-90E9-418095FC9800}" dt="2019-11-13T15:35:56.945" v="1070" actId="478"/>
          <ac:spMkLst>
            <pc:docMk/>
            <pc:sldMk cId="569851934" sldId="267"/>
            <ac:spMk id="7" creationId="{2C333CA8-D652-40E7-AF30-37F04D533657}"/>
          </ac:spMkLst>
        </pc:spChg>
        <pc:spChg chg="add">
          <ac:chgData name="东泽 杨" userId="b1cbd8c9c6c76a55" providerId="LiveId" clId="{E90A4B20-2D16-437A-90E9-418095FC9800}" dt="2019-11-13T15:34:30.058" v="1057" actId="26606"/>
          <ac:spMkLst>
            <pc:docMk/>
            <pc:sldMk cId="569851934" sldId="267"/>
            <ac:spMk id="10" creationId="{1707FC24-6981-43D9-B525-C7832BA22463}"/>
          </ac:spMkLst>
        </pc:spChg>
        <pc:picChg chg="add del mod">
          <ac:chgData name="东泽 杨" userId="b1cbd8c9c6c76a55" providerId="LiveId" clId="{E90A4B20-2D16-437A-90E9-418095FC9800}" dt="2019-11-13T15:35:02.860" v="1063" actId="478"/>
          <ac:picMkLst>
            <pc:docMk/>
            <pc:sldMk cId="569851934" sldId="267"/>
            <ac:picMk id="5" creationId="{7B9F3F49-E992-42C6-8300-82F29B8E8E89}"/>
          </ac:picMkLst>
        </pc:picChg>
        <pc:picChg chg="add mod">
          <ac:chgData name="东泽 杨" userId="b1cbd8c9c6c76a55" providerId="LiveId" clId="{E90A4B20-2D16-437A-90E9-418095FC9800}" dt="2019-11-13T15:35:41.019" v="1069" actId="1076"/>
          <ac:picMkLst>
            <pc:docMk/>
            <pc:sldMk cId="569851934" sldId="267"/>
            <ac:picMk id="8" creationId="{950C42FA-BC20-4ACC-AD3C-D4D4ED0360E7}"/>
          </ac:picMkLst>
        </pc:picChg>
      </pc:sldChg>
      <pc:sldChg chg="addSp delSp modSp add mod setBg">
        <pc:chgData name="东泽 杨" userId="b1cbd8c9c6c76a55" providerId="LiveId" clId="{E90A4B20-2D16-437A-90E9-418095FC9800}" dt="2019-11-13T15:41:10.732" v="1091" actId="27636"/>
        <pc:sldMkLst>
          <pc:docMk/>
          <pc:sldMk cId="647055198" sldId="268"/>
        </pc:sldMkLst>
        <pc:spChg chg="mod">
          <ac:chgData name="东泽 杨" userId="b1cbd8c9c6c76a55" providerId="LiveId" clId="{E90A4B20-2D16-437A-90E9-418095FC9800}" dt="2019-11-13T15:41:10.732" v="1091" actId="27636"/>
          <ac:spMkLst>
            <pc:docMk/>
            <pc:sldMk cId="647055198" sldId="268"/>
            <ac:spMk id="2" creationId="{B3D91929-4405-4CCA-9E3D-6C7EDE15CE95}"/>
          </ac:spMkLst>
        </pc:spChg>
        <pc:spChg chg="del">
          <ac:chgData name="东泽 杨" userId="b1cbd8c9c6c76a55" providerId="LiveId" clId="{E90A4B20-2D16-437A-90E9-418095FC9800}" dt="2019-11-13T15:36:40.982" v="1072"/>
          <ac:spMkLst>
            <pc:docMk/>
            <pc:sldMk cId="647055198" sldId="268"/>
            <ac:spMk id="3" creationId="{04CED234-7B4F-430F-889F-1DD06667AC94}"/>
          </ac:spMkLst>
        </pc:spChg>
        <pc:spChg chg="add del mod">
          <ac:chgData name="东泽 杨" userId="b1cbd8c9c6c76a55" providerId="LiveId" clId="{E90A4B20-2D16-437A-90E9-418095FC9800}" dt="2019-11-13T15:39:40.254" v="1076"/>
          <ac:spMkLst>
            <pc:docMk/>
            <pc:sldMk cId="647055198" sldId="268"/>
            <ac:spMk id="6" creationId="{F7F371FD-4BB3-4BD2-A399-710BDA4DB3C2}"/>
          </ac:spMkLst>
        </pc:spChg>
        <pc:spChg chg="add">
          <ac:chgData name="东泽 杨" userId="b1cbd8c9c6c76a55" providerId="LiveId" clId="{E90A4B20-2D16-437A-90E9-418095FC9800}" dt="2019-11-13T15:36:57.581" v="1074" actId="26606"/>
          <ac:spMkLst>
            <pc:docMk/>
            <pc:sldMk cId="647055198" sldId="268"/>
            <ac:spMk id="9" creationId="{1707FC24-6981-43D9-B525-C7832BA22463}"/>
          </ac:spMkLst>
        </pc:spChg>
        <pc:picChg chg="add del mod">
          <ac:chgData name="东泽 杨" userId="b1cbd8c9c6c76a55" providerId="LiveId" clId="{E90A4B20-2D16-437A-90E9-418095FC9800}" dt="2019-11-13T15:37:03.541" v="1075" actId="478"/>
          <ac:picMkLst>
            <pc:docMk/>
            <pc:sldMk cId="647055198" sldId="268"/>
            <ac:picMk id="4" creationId="{874C8F17-A49B-45D4-98FD-14B8B691D3D1}"/>
          </ac:picMkLst>
        </pc:picChg>
        <pc:picChg chg="add mod">
          <ac:chgData name="东泽 杨" userId="b1cbd8c9c6c76a55" providerId="LiveId" clId="{E90A4B20-2D16-437A-90E9-418095FC9800}" dt="2019-11-13T15:39:57.101" v="1080" actId="14100"/>
          <ac:picMkLst>
            <pc:docMk/>
            <pc:sldMk cId="647055198" sldId="268"/>
            <ac:picMk id="7" creationId="{C763A11C-8851-48E5-8344-A8363AB58922}"/>
          </ac:picMkLst>
        </pc:picChg>
      </pc:sldChg>
      <pc:sldChg chg="addSp delSp modSp add mod setBg">
        <pc:chgData name="东泽 杨" userId="b1cbd8c9c6c76a55" providerId="LiveId" clId="{E90A4B20-2D16-437A-90E9-418095FC9800}" dt="2019-11-13T16:33:07.948" v="1169" actId="208"/>
        <pc:sldMkLst>
          <pc:docMk/>
          <pc:sldMk cId="2673135056" sldId="269"/>
        </pc:sldMkLst>
        <pc:spChg chg="mod">
          <ac:chgData name="东泽 杨" userId="b1cbd8c9c6c76a55" providerId="LiveId" clId="{E90A4B20-2D16-437A-90E9-418095FC9800}" dt="2019-11-13T16:28:52.715" v="1125" actId="26606"/>
          <ac:spMkLst>
            <pc:docMk/>
            <pc:sldMk cId="2673135056" sldId="269"/>
            <ac:spMk id="2" creationId="{C6D0735B-2F7D-4647-B0DC-CCCC99C06B6A}"/>
          </ac:spMkLst>
        </pc:spChg>
        <pc:spChg chg="del">
          <ac:chgData name="东泽 杨" userId="b1cbd8c9c6c76a55" providerId="LiveId" clId="{E90A4B20-2D16-437A-90E9-418095FC9800}" dt="2019-11-13T16:27:29.550" v="1102"/>
          <ac:spMkLst>
            <pc:docMk/>
            <pc:sldMk cId="2673135056" sldId="269"/>
            <ac:spMk id="3" creationId="{E596A3EC-6D23-43E2-8F08-3641E128CFF4}"/>
          </ac:spMkLst>
        </pc:spChg>
        <pc:spChg chg="add del mod">
          <ac:chgData name="东泽 杨" userId="b1cbd8c9c6c76a55" providerId="LiveId" clId="{E90A4B20-2D16-437A-90E9-418095FC9800}" dt="2019-11-13T16:28:33.348" v="1118" actId="478"/>
          <ac:spMkLst>
            <pc:docMk/>
            <pc:sldMk cId="2673135056" sldId="269"/>
            <ac:spMk id="7" creationId="{6C7C9573-65DB-4FB6-B3A8-600FACBF06B9}"/>
          </ac:spMkLst>
        </pc:spChg>
        <pc:spChg chg="add del">
          <ac:chgData name="东泽 杨" userId="b1cbd8c9c6c76a55" providerId="LiveId" clId="{E90A4B20-2D16-437A-90E9-418095FC9800}" dt="2019-11-13T16:28:35.618" v="1120" actId="26606"/>
          <ac:spMkLst>
            <pc:docMk/>
            <pc:sldMk cId="2673135056" sldId="269"/>
            <ac:spMk id="10" creationId="{1707FC24-6981-43D9-B525-C7832BA22463}"/>
          </ac:spMkLst>
        </pc:spChg>
        <pc:spChg chg="add del mod">
          <ac:chgData name="东泽 杨" userId="b1cbd8c9c6c76a55" providerId="LiveId" clId="{E90A4B20-2D16-437A-90E9-418095FC9800}" dt="2019-11-13T16:28:43.302" v="1122"/>
          <ac:spMkLst>
            <pc:docMk/>
            <pc:sldMk cId="2673135056" sldId="269"/>
            <ac:spMk id="12" creationId="{836B1E0C-4455-4E0B-8B27-A0C492291AF1}"/>
          </ac:spMkLst>
        </pc:spChg>
        <pc:spChg chg="add del">
          <ac:chgData name="东泽 杨" userId="b1cbd8c9c6c76a55" providerId="LiveId" clId="{E90A4B20-2D16-437A-90E9-418095FC9800}" dt="2019-11-13T16:28:56.439" v="1126" actId="478"/>
          <ac:spMkLst>
            <pc:docMk/>
            <pc:sldMk cId="2673135056" sldId="269"/>
            <ac:spMk id="18" creationId="{DB9308D7-69A7-49EC-8BCB-4565A882B30E}"/>
          </ac:spMkLst>
        </pc:spChg>
        <pc:spChg chg="add">
          <ac:chgData name="东泽 杨" userId="b1cbd8c9c6c76a55" providerId="LiveId" clId="{E90A4B20-2D16-437A-90E9-418095FC9800}" dt="2019-11-13T16:28:52.715" v="1125" actId="26606"/>
          <ac:spMkLst>
            <pc:docMk/>
            <pc:sldMk cId="2673135056" sldId="269"/>
            <ac:spMk id="21" creationId="{14A2F755-5219-4C4E-9378-2C80BB08DF8E}"/>
          </ac:spMkLst>
        </pc:spChg>
        <pc:spChg chg="add">
          <ac:chgData name="东泽 杨" userId="b1cbd8c9c6c76a55" providerId="LiveId" clId="{E90A4B20-2D16-437A-90E9-418095FC9800}" dt="2019-11-13T16:28:52.715" v="1125" actId="26606"/>
          <ac:spMkLst>
            <pc:docMk/>
            <pc:sldMk cId="2673135056" sldId="269"/>
            <ac:spMk id="23" creationId="{9A87AD7E-457F-4836-8DDE-FFE0F009388A}"/>
          </ac:spMkLst>
        </pc:spChg>
        <pc:spChg chg="add mod">
          <ac:chgData name="东泽 杨" userId="b1cbd8c9c6c76a55" providerId="LiveId" clId="{E90A4B20-2D16-437A-90E9-418095FC9800}" dt="2019-11-13T16:33:07.948" v="1169" actId="208"/>
          <ac:spMkLst>
            <pc:docMk/>
            <pc:sldMk cId="2673135056" sldId="269"/>
            <ac:spMk id="43" creationId="{95D65E21-CDFE-444F-8D86-43E44C8524FE}"/>
          </ac:spMkLst>
        </pc:spChg>
        <pc:picChg chg="add del mod">
          <ac:chgData name="东泽 杨" userId="b1cbd8c9c6c76a55" providerId="LiveId" clId="{E90A4B20-2D16-437A-90E9-418095FC9800}" dt="2019-11-13T16:28:39.625" v="1121" actId="478"/>
          <ac:picMkLst>
            <pc:docMk/>
            <pc:sldMk cId="2673135056" sldId="269"/>
            <ac:picMk id="5" creationId="{39E27E79-1DBD-4DE2-954C-F50BB830D764}"/>
          </ac:picMkLst>
        </pc:picChg>
        <pc:picChg chg="add del mod">
          <ac:chgData name="东泽 杨" userId="b1cbd8c9c6c76a55" providerId="LiveId" clId="{E90A4B20-2D16-437A-90E9-418095FC9800}" dt="2019-11-13T16:28:32.853" v="1117"/>
          <ac:picMkLst>
            <pc:docMk/>
            <pc:sldMk cId="2673135056" sldId="269"/>
            <ac:picMk id="9" creationId="{6B7A5F35-5674-417E-A3E3-72936800DD33}"/>
          </ac:picMkLst>
        </pc:picChg>
        <pc:picChg chg="add mod">
          <ac:chgData name="东泽 杨" userId="b1cbd8c9c6c76a55" providerId="LiveId" clId="{E90A4B20-2D16-437A-90E9-418095FC9800}" dt="2019-11-13T16:29:10.539" v="1130" actId="1076"/>
          <ac:picMkLst>
            <pc:docMk/>
            <pc:sldMk cId="2673135056" sldId="269"/>
            <ac:picMk id="14" creationId="{A792801A-E94F-49E9-A6B4-96C5587D89EC}"/>
          </ac:picMkLst>
        </pc:picChg>
        <pc:cxnChg chg="add mod">
          <ac:chgData name="东泽 杨" userId="b1cbd8c9c6c76a55" providerId="LiveId" clId="{E90A4B20-2D16-437A-90E9-418095FC9800}" dt="2019-11-13T16:29:28.187" v="1131" actId="11529"/>
          <ac:cxnSpMkLst>
            <pc:docMk/>
            <pc:sldMk cId="2673135056" sldId="269"/>
            <ac:cxnSpMk id="16" creationId="{E5B69661-1253-483B-A038-B7E2D4A1A0EB}"/>
          </ac:cxnSpMkLst>
        </pc:cxnChg>
        <pc:cxnChg chg="add mod">
          <ac:chgData name="东泽 杨" userId="b1cbd8c9c6c76a55" providerId="LiveId" clId="{E90A4B20-2D16-437A-90E9-418095FC9800}" dt="2019-11-13T16:29:38.171" v="1134" actId="14100"/>
          <ac:cxnSpMkLst>
            <pc:docMk/>
            <pc:sldMk cId="2673135056" sldId="269"/>
            <ac:cxnSpMk id="20" creationId="{3CB6AC42-CEF4-47FA-9974-D4A020F763B0}"/>
          </ac:cxnSpMkLst>
        </pc:cxnChg>
        <pc:cxnChg chg="add mod">
          <ac:chgData name="东泽 杨" userId="b1cbd8c9c6c76a55" providerId="LiveId" clId="{E90A4B20-2D16-437A-90E9-418095FC9800}" dt="2019-11-13T16:29:47.438" v="1137" actId="14100"/>
          <ac:cxnSpMkLst>
            <pc:docMk/>
            <pc:sldMk cId="2673135056" sldId="269"/>
            <ac:cxnSpMk id="22" creationId="{96B58D5C-6A48-4B1E-9CCF-8FB47B7BAF2B}"/>
          </ac:cxnSpMkLst>
        </pc:cxnChg>
        <pc:cxnChg chg="add mod">
          <ac:chgData name="东泽 杨" userId="b1cbd8c9c6c76a55" providerId="LiveId" clId="{E90A4B20-2D16-437A-90E9-418095FC9800}" dt="2019-11-13T16:29:55.724" v="1140" actId="14100"/>
          <ac:cxnSpMkLst>
            <pc:docMk/>
            <pc:sldMk cId="2673135056" sldId="269"/>
            <ac:cxnSpMk id="24" creationId="{5C28323C-2EB2-43AD-8C2F-B24BC0A3A6C7}"/>
          </ac:cxnSpMkLst>
        </pc:cxnChg>
        <pc:cxnChg chg="add mod">
          <ac:chgData name="东泽 杨" userId="b1cbd8c9c6c76a55" providerId="LiveId" clId="{E90A4B20-2D16-437A-90E9-418095FC9800}" dt="2019-11-13T16:30:15.515" v="1143" actId="1076"/>
          <ac:cxnSpMkLst>
            <pc:docMk/>
            <pc:sldMk cId="2673135056" sldId="269"/>
            <ac:cxnSpMk id="26" creationId="{77617E6D-4C97-4CEE-BF1B-06123F0AD126}"/>
          </ac:cxnSpMkLst>
        </pc:cxnChg>
        <pc:cxnChg chg="add mod">
          <ac:chgData name="东泽 杨" userId="b1cbd8c9c6c76a55" providerId="LiveId" clId="{E90A4B20-2D16-437A-90E9-418095FC9800}" dt="2019-11-13T16:30:33.578" v="1146" actId="14100"/>
          <ac:cxnSpMkLst>
            <pc:docMk/>
            <pc:sldMk cId="2673135056" sldId="269"/>
            <ac:cxnSpMk id="27" creationId="{0E27836E-5DF0-4289-8AB7-F1E43C193063}"/>
          </ac:cxnSpMkLst>
        </pc:cxnChg>
        <pc:cxnChg chg="add mod">
          <ac:chgData name="东泽 杨" userId="b1cbd8c9c6c76a55" providerId="LiveId" clId="{E90A4B20-2D16-437A-90E9-418095FC9800}" dt="2019-11-13T16:30:46.737" v="1148" actId="1076"/>
          <ac:cxnSpMkLst>
            <pc:docMk/>
            <pc:sldMk cId="2673135056" sldId="269"/>
            <ac:cxnSpMk id="29" creationId="{26A32485-56DA-4A7C-988C-08E9D2370286}"/>
          </ac:cxnSpMkLst>
        </pc:cxnChg>
        <pc:cxnChg chg="add mod">
          <ac:chgData name="东泽 杨" userId="b1cbd8c9c6c76a55" providerId="LiveId" clId="{E90A4B20-2D16-437A-90E9-418095FC9800}" dt="2019-11-13T16:31:18.437" v="1153" actId="14100"/>
          <ac:cxnSpMkLst>
            <pc:docMk/>
            <pc:sldMk cId="2673135056" sldId="269"/>
            <ac:cxnSpMk id="31" creationId="{AD9C3690-8371-4B05-86D9-475D6DFE35C5}"/>
          </ac:cxnSpMkLst>
        </pc:cxnChg>
        <pc:cxnChg chg="add mod">
          <ac:chgData name="东泽 杨" userId="b1cbd8c9c6c76a55" providerId="LiveId" clId="{E90A4B20-2D16-437A-90E9-418095FC9800}" dt="2019-11-13T16:31:34.899" v="1157" actId="14100"/>
          <ac:cxnSpMkLst>
            <pc:docMk/>
            <pc:sldMk cId="2673135056" sldId="269"/>
            <ac:cxnSpMk id="35" creationId="{6B172333-2642-42E2-81EB-6C5341EC0B66}"/>
          </ac:cxnSpMkLst>
        </pc:cxnChg>
        <pc:cxnChg chg="add mod">
          <ac:chgData name="东泽 杨" userId="b1cbd8c9c6c76a55" providerId="LiveId" clId="{E90A4B20-2D16-437A-90E9-418095FC9800}" dt="2019-11-13T16:32:20.468" v="1163" actId="14100"/>
          <ac:cxnSpMkLst>
            <pc:docMk/>
            <pc:sldMk cId="2673135056" sldId="269"/>
            <ac:cxnSpMk id="38" creationId="{781921C0-247F-4F5B-943F-3AACC747BEF6}"/>
          </ac:cxnSpMkLst>
        </pc:cxnChg>
        <pc:cxnChg chg="add mod">
          <ac:chgData name="东泽 杨" userId="b1cbd8c9c6c76a55" providerId="LiveId" clId="{E90A4B20-2D16-437A-90E9-418095FC9800}" dt="2019-11-13T16:32:27.679" v="1165" actId="14100"/>
          <ac:cxnSpMkLst>
            <pc:docMk/>
            <pc:sldMk cId="2673135056" sldId="269"/>
            <ac:cxnSpMk id="40" creationId="{763F2346-6A6D-4BA5-BCF2-05212CDEA0DB}"/>
          </ac:cxnSpMkLst>
        </pc:cxnChg>
      </pc:sldChg>
      <pc:sldChg chg="addSp delSp modSp add mod setBg">
        <pc:chgData name="东泽 杨" userId="b1cbd8c9c6c76a55" providerId="LiveId" clId="{E90A4B20-2D16-437A-90E9-418095FC9800}" dt="2019-11-14T22:22:36.334" v="1293" actId="692"/>
        <pc:sldMkLst>
          <pc:docMk/>
          <pc:sldMk cId="3333752918" sldId="270"/>
        </pc:sldMkLst>
        <pc:spChg chg="mod">
          <ac:chgData name="东泽 杨" userId="b1cbd8c9c6c76a55" providerId="LiveId" clId="{E90A4B20-2D16-437A-90E9-418095FC9800}" dt="2019-11-13T16:35:41.504" v="1175" actId="26606"/>
          <ac:spMkLst>
            <pc:docMk/>
            <pc:sldMk cId="3333752918" sldId="270"/>
            <ac:spMk id="2" creationId="{5BAF1BA6-2CA8-4FD9-B5DF-544C4D412159}"/>
          </ac:spMkLst>
        </pc:spChg>
        <pc:spChg chg="del">
          <ac:chgData name="东泽 杨" userId="b1cbd8c9c6c76a55" providerId="LiveId" clId="{E90A4B20-2D16-437A-90E9-418095FC9800}" dt="2019-11-13T16:35:36.279" v="1172"/>
          <ac:spMkLst>
            <pc:docMk/>
            <pc:sldMk cId="3333752918" sldId="270"/>
            <ac:spMk id="3" creationId="{7514D0FD-EC57-4776-9433-ABDD0FEC509D}"/>
          </ac:spMkLst>
        </pc:spChg>
        <pc:spChg chg="add">
          <ac:chgData name="东泽 杨" userId="b1cbd8c9c6c76a55" providerId="LiveId" clId="{E90A4B20-2D16-437A-90E9-418095FC9800}" dt="2019-11-13T16:35:41.504" v="1175" actId="26606"/>
          <ac:spMkLst>
            <pc:docMk/>
            <pc:sldMk cId="3333752918" sldId="270"/>
            <ac:spMk id="10" creationId="{D4771268-CB57-404A-9271-370EB28F6090}"/>
          </ac:spMkLst>
        </pc:spChg>
        <pc:picChg chg="add mod">
          <ac:chgData name="东泽 杨" userId="b1cbd8c9c6c76a55" providerId="LiveId" clId="{E90A4B20-2D16-437A-90E9-418095FC9800}" dt="2019-11-13T16:35:59.537" v="1180" actId="1076"/>
          <ac:picMkLst>
            <pc:docMk/>
            <pc:sldMk cId="3333752918" sldId="270"/>
            <ac:picMk id="5" creationId="{D2EC24D3-48F5-4796-8F30-CBC4D4361B32}"/>
          </ac:picMkLst>
        </pc:picChg>
        <pc:cxnChg chg="add mod">
          <ac:chgData name="东泽 杨" userId="b1cbd8c9c6c76a55" providerId="LiveId" clId="{E90A4B20-2D16-437A-90E9-418095FC9800}" dt="2019-11-14T22:22:36.334" v="1293" actId="692"/>
          <ac:cxnSpMkLst>
            <pc:docMk/>
            <pc:sldMk cId="3333752918" sldId="270"/>
            <ac:cxnSpMk id="4" creationId="{A6AECB45-38CC-4D96-94C6-27EB9442B029}"/>
          </ac:cxnSpMkLst>
        </pc:cxnChg>
      </pc:sldChg>
      <pc:sldChg chg="add del">
        <pc:chgData name="东泽 杨" userId="b1cbd8c9c6c76a55" providerId="LiveId" clId="{E90A4B20-2D16-437A-90E9-418095FC9800}" dt="2019-11-13T16:46:49.611" v="1281" actId="2696"/>
        <pc:sldMkLst>
          <pc:docMk/>
          <pc:sldMk cId="2805664992" sldId="271"/>
        </pc:sldMkLst>
      </pc:sldChg>
    </pc:docChg>
  </pc:docChgLst>
  <pc:docChgLst>
    <pc:chgData name="东泽 杨" userId="b1cbd8c9c6c76a55" providerId="LiveId" clId="{32C27C42-D28A-4022-9C64-1E75C022DFEC}"/>
    <pc:docChg chg="modSld">
      <pc:chgData name="东泽 杨" userId="b1cbd8c9c6c76a55" providerId="LiveId" clId="{32C27C42-D28A-4022-9C64-1E75C022DFEC}" dt="2019-11-16T14:03:23.853" v="23"/>
      <pc:docMkLst>
        <pc:docMk/>
      </pc:docMkLst>
      <pc:sldChg chg="addSp delSp modSp">
        <pc:chgData name="东泽 杨" userId="b1cbd8c9c6c76a55" providerId="LiveId" clId="{32C27C42-D28A-4022-9C64-1E75C022DFEC}" dt="2019-11-16T14:03:23.853" v="23"/>
        <pc:sldMkLst>
          <pc:docMk/>
          <pc:sldMk cId="2892132469" sldId="258"/>
        </pc:sldMkLst>
        <pc:grpChg chg="del mod">
          <ac:chgData name="东泽 杨" userId="b1cbd8c9c6c76a55" providerId="LiveId" clId="{32C27C42-D28A-4022-9C64-1E75C022DFEC}" dt="2019-11-16T13:53:02.860" v="17"/>
          <ac:grpSpMkLst>
            <pc:docMk/>
            <pc:sldMk cId="2892132469" sldId="258"/>
            <ac:grpSpMk id="9" creationId="{EBCB9F3D-B019-481F-B38A-DA9BF3A509AF}"/>
          </ac:grpSpMkLst>
        </pc:grpChg>
        <pc:grpChg chg="del mod">
          <ac:chgData name="东泽 杨" userId="b1cbd8c9c6c76a55" providerId="LiveId" clId="{32C27C42-D28A-4022-9C64-1E75C022DFEC}" dt="2019-11-16T14:03:23.847" v="22"/>
          <ac:grpSpMkLst>
            <pc:docMk/>
            <pc:sldMk cId="2892132469" sldId="258"/>
            <ac:grpSpMk id="12" creationId="{9407D79E-E9F6-4832-A3DE-01637C878A63}"/>
          </ac:grpSpMkLst>
        </pc:grpChg>
        <pc:inkChg chg="add del">
          <ac:chgData name="东泽 杨" userId="b1cbd8c9c6c76a55" providerId="LiveId" clId="{32C27C42-D28A-4022-9C64-1E75C022DFEC}" dt="2019-11-16T13:53:01.691" v="16"/>
          <ac:inkMkLst>
            <pc:docMk/>
            <pc:sldMk cId="2892132469" sldId="258"/>
            <ac:inkMk id="2" creationId="{7AB4D3B9-E48F-4419-A110-DB6A5998D130}"/>
          </ac:inkMkLst>
        </pc:inkChg>
        <pc:inkChg chg="add del">
          <ac:chgData name="东泽 杨" userId="b1cbd8c9c6c76a55" providerId="LiveId" clId="{32C27C42-D28A-4022-9C64-1E75C022DFEC}" dt="2019-11-16T13:53:01.689" v="15"/>
          <ac:inkMkLst>
            <pc:docMk/>
            <pc:sldMk cId="2892132469" sldId="258"/>
            <ac:inkMk id="3" creationId="{172B7892-9311-4EDB-BB78-89C49EC24F5E}"/>
          </ac:inkMkLst>
        </pc:inkChg>
        <pc:inkChg chg="add del mod">
          <ac:chgData name="东泽 杨" userId="b1cbd8c9c6c76a55" providerId="LiveId" clId="{32C27C42-D28A-4022-9C64-1E75C022DFEC}" dt="2019-11-16T13:53:02.860" v="17"/>
          <ac:inkMkLst>
            <pc:docMk/>
            <pc:sldMk cId="2892132469" sldId="258"/>
            <ac:inkMk id="4" creationId="{F9E4B43A-F51F-4D8A-8ABF-DCE96467A522}"/>
          </ac:inkMkLst>
        </pc:inkChg>
        <pc:inkChg chg="add del mod">
          <ac:chgData name="东泽 杨" userId="b1cbd8c9c6c76a55" providerId="LiveId" clId="{32C27C42-D28A-4022-9C64-1E75C022DFEC}" dt="2019-11-16T13:53:02.862" v="18"/>
          <ac:inkMkLst>
            <pc:docMk/>
            <pc:sldMk cId="2892132469" sldId="258"/>
            <ac:inkMk id="8" creationId="{C92F5997-5A5C-4A36-8317-133B75A7864C}"/>
          </ac:inkMkLst>
        </pc:inkChg>
        <pc:inkChg chg="add del mod">
          <ac:chgData name="东泽 杨" userId="b1cbd8c9c6c76a55" providerId="LiveId" clId="{32C27C42-D28A-4022-9C64-1E75C022DFEC}" dt="2019-11-16T14:03:23.847" v="22"/>
          <ac:inkMkLst>
            <pc:docMk/>
            <pc:sldMk cId="2892132469" sldId="258"/>
            <ac:inkMk id="10" creationId="{E2AE667B-3B37-43DF-B2F4-D13DCFF9EA88}"/>
          </ac:inkMkLst>
        </pc:inkChg>
        <pc:inkChg chg="add del mod">
          <ac:chgData name="东泽 杨" userId="b1cbd8c9c6c76a55" providerId="LiveId" clId="{32C27C42-D28A-4022-9C64-1E75C022DFEC}" dt="2019-11-16T14:03:23.853" v="23"/>
          <ac:inkMkLst>
            <pc:docMk/>
            <pc:sldMk cId="2892132469" sldId="258"/>
            <ac:inkMk id="11" creationId="{0819A0C3-827A-4021-9503-023822EBCB7F}"/>
          </ac:inkMkLst>
        </pc:inkChg>
      </pc:sldChg>
      <pc:sldChg chg="addSp delSp">
        <pc:chgData name="东泽 杨" userId="b1cbd8c9c6c76a55" providerId="LiveId" clId="{32C27C42-D28A-4022-9C64-1E75C022DFEC}" dt="2019-11-16T13:51:12.442" v="9"/>
        <pc:sldMkLst>
          <pc:docMk/>
          <pc:sldMk cId="2673135056" sldId="269"/>
        </pc:sldMkLst>
        <pc:inkChg chg="add del">
          <ac:chgData name="东泽 杨" userId="b1cbd8c9c6c76a55" providerId="LiveId" clId="{32C27C42-D28A-4022-9C64-1E75C022DFEC}" dt="2019-11-16T13:51:09.945" v="8"/>
          <ac:inkMkLst>
            <pc:docMk/>
            <pc:sldMk cId="2673135056" sldId="269"/>
            <ac:inkMk id="3" creationId="{EA01129D-79C5-47CD-9AB8-2997A912776E}"/>
          </ac:inkMkLst>
        </pc:inkChg>
        <pc:inkChg chg="add del">
          <ac:chgData name="东泽 杨" userId="b1cbd8c9c6c76a55" providerId="LiveId" clId="{32C27C42-D28A-4022-9C64-1E75C022DFEC}" dt="2019-11-16T13:51:09.137" v="7"/>
          <ac:inkMkLst>
            <pc:docMk/>
            <pc:sldMk cId="2673135056" sldId="269"/>
            <ac:inkMk id="4" creationId="{8AD82A0B-3014-4D26-A936-2B93B73F48E4}"/>
          </ac:inkMkLst>
        </pc:inkChg>
        <pc:inkChg chg="add del">
          <ac:chgData name="东泽 杨" userId="b1cbd8c9c6c76a55" providerId="LiveId" clId="{32C27C42-D28A-4022-9C64-1E75C022DFEC}" dt="2019-11-16T13:51:08.618" v="6"/>
          <ac:inkMkLst>
            <pc:docMk/>
            <pc:sldMk cId="2673135056" sldId="269"/>
            <ac:inkMk id="5" creationId="{6D5AB76F-784A-4E88-9A78-CF1F5AFC9377}"/>
          </ac:inkMkLst>
        </pc:inkChg>
        <pc:inkChg chg="add del">
          <ac:chgData name="东泽 杨" userId="b1cbd8c9c6c76a55" providerId="LiveId" clId="{32C27C42-D28A-4022-9C64-1E75C022DFEC}" dt="2019-11-16T13:51:08.615" v="5"/>
          <ac:inkMkLst>
            <pc:docMk/>
            <pc:sldMk cId="2673135056" sldId="269"/>
            <ac:inkMk id="6" creationId="{B4D7248B-0909-4295-B212-588E102FDC0A}"/>
          </ac:inkMkLst>
        </pc:inkChg>
        <pc:inkChg chg="add del">
          <ac:chgData name="东泽 杨" userId="b1cbd8c9c6c76a55" providerId="LiveId" clId="{32C27C42-D28A-4022-9C64-1E75C022DFEC}" dt="2019-11-16T13:51:12.442" v="9"/>
          <ac:inkMkLst>
            <pc:docMk/>
            <pc:sldMk cId="2673135056" sldId="269"/>
            <ac:inkMk id="7" creationId="{6147BBF8-3A91-4F05-8029-7CC828C439B4}"/>
          </ac:inkMkLst>
        </pc:ink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5AD68-4E62-4780-A13C-271CE803B5D4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B4506-E51D-4829-AB44-D1A20D047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33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87A01DC-6036-4AE9-A007-8CB62025D05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897BB6E-C0B2-4E5F-80CF-D5359E153414}" type="slidenum">
              <a:t>2</a:t>
            </a:fld>
            <a:endParaRPr lang="en-US"/>
          </a:p>
        </p:txBody>
      </p:sp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1CFCD70-BD96-4D8B-9E94-82B3BB74BAF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9A565DA-8B39-4C9A-8F2A-321A7AD75CA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4D0AE81-2287-46E7-8E50-7C4DD4092E4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9CF1BCD-D359-45A8-8176-216233059A49}" type="slidenum">
              <a:t>3</a:t>
            </a:fld>
            <a:endParaRPr lang="en-US"/>
          </a:p>
        </p:txBody>
      </p:sp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7B062B6-0B66-4576-AC73-67FA130DA90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5E24575-E9EE-4596-8C94-3BFD9361E90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347109-9084-4829-B829-BB6BECBCD3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6960BEF-79D1-41D4-8677-A29C2AFCEB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F174F0-A5B7-44C5-9A87-FF0F67CD2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F4CB33-E24E-4FA8-9413-47820A5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336540-6B0C-47FB-AA77-4AB9BAB7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0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4C91BF-EEC0-4CDA-8042-7C630575D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2FD7C0E-6537-41E5-95FF-33A81F191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B3BFF6-55F0-4950-AEE3-0F662195B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470615-0DE5-47EF-AF19-F4A8EAFE0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6400DE-C946-4AFB-AE6C-718A50E93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57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4CADAEC-9E72-42F4-B7B9-33D8E34D3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69A1F0F-0592-4013-8BC1-AB037FCE4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B595EC-0726-48BF-AB27-2387E4ECD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240FDC-471D-489E-9C3A-3BC0CCD6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733EFF-5D79-494C-AC8D-B22CD659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425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5BA41-F5C5-4425-8858-3AB6F199F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EA7716-3D0A-4EA2-B6B7-0AB67151B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FD3EAA-5BB9-4535-BF3E-26EC6CE35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9FC40E-4946-40DD-9546-7028678EB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EC13D8-B168-425F-835F-BF349DC33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733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D96F76-37C1-49DA-B0D2-82FDB0B80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2C9CE6B-98B4-4CBB-B573-D9DF0C4CE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30371D-C1F8-42EE-9DAC-3C66B2E43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DE7EA1-2208-4E69-9BFB-EE770B399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B11CDF-8640-481C-8A01-0E35EF3C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32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6C126D-70E5-478B-9A28-9BF78F66C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D85467-8DAE-4746-AD0A-F2E5BC9760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E6C9DD7-4847-4151-829B-8CE858EDD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3D8162A-A001-4342-B9E7-B81A8C0E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3719DB5-9989-4A78-86A8-CBA7A9100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B3F7D7-955B-46D4-AB95-7EADE8AE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93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5BA8E9-62AB-428D-9D0C-3B14F223F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ECF6030-7F11-4A21-BF10-F8265AED9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187039-305F-451D-9A76-A0EDEA9DE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F644642-9702-42C6-A881-63986A7E05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0F1D5DE-0606-4134-B976-BE67B1152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93D99BA-B850-4560-8162-74554640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19BF15E-6040-4FD8-A9FE-F16D7B834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FBBC9E9-A376-40FF-BC22-C301E304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35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3522F-94D2-4817-A724-CE87E9DB9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2A5F40F-B695-4017-A864-D6CA0C13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9329AD5-A3BE-416F-BEC6-5D8F77823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BF546E2-C377-45C8-B583-D46E1E3E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0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0BA7565-5D99-4750-9815-751DDB105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28D94C9-9616-47D5-A437-8078454C9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AE93969-C65B-468D-BDBB-BB8BFC0A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27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F429A8-233A-49E7-BA83-503A1427E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F92C7A-932B-48EC-9629-790A3C2FE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25A02FA-45B5-4720-A057-903B7BAA2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6C7C19-B096-48C6-BB57-1F7B72E9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7ED3DA-85A3-4010-AE10-E1106E8F7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60DEEC-3691-47C0-8019-D934EF1D5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74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B57ED3-DA77-4A48-8DEB-A81D8E29A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0BF2043-BF25-4E0A-B7C8-3A728443CA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4D4D193-C9A5-4424-8E20-47BFF4019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0AE50B-5ACB-445E-BD91-5CFABFEC3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EC53C7-87BE-4419-A815-FCBC3A6F4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29CF0C-9C3E-4138-B481-8DB0497E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10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9B09EE9-8CF5-4A07-8CD5-9BC7B03ED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904EEF-D822-4B84-A6F7-62815DB85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108140-694C-4058-A1F5-292FF120F5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B6971-5EA5-4D6A-92A3-5E5C32EBDBD2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D70052-81BF-464E-8BCB-B016F2FE6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889E8C-BBC0-40B5-BF07-E28D23045A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0EBB4-D9C3-4774-860E-172DDEDC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05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B4C9A3-9E0E-4508-90F6-292250AE09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SE </a:t>
            </a:r>
            <a:r>
              <a:rPr lang="de-DE" altLang="zh-CN" dirty="0"/>
              <a:t>Ü03</a:t>
            </a:r>
            <a:br>
              <a:rPr lang="de-DE" altLang="zh-CN" dirty="0"/>
            </a:br>
            <a:r>
              <a:rPr lang="de-DE" altLang="zh-CN" dirty="0"/>
              <a:t>UML</a:t>
            </a:r>
            <a:br>
              <a:rPr lang="de-DE" altLang="zh-CN" dirty="0"/>
            </a:br>
            <a:r>
              <a:rPr lang="de-DE" altLang="zh-CN" dirty="0"/>
              <a:t>Use-Case Diagramm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5CDFE08-DD30-4B4C-BE69-FC99A7E383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Gruppe 3</a:t>
            </a:r>
            <a:endParaRPr lang="de-DE" altLang="zh-CN" dirty="0"/>
          </a:p>
          <a:p>
            <a:r>
              <a:rPr lang="de-DE" altLang="zh-CN" dirty="0" err="1"/>
              <a:t>Dongze</a:t>
            </a:r>
            <a:r>
              <a:rPr lang="de-DE" altLang="zh-CN" dirty="0"/>
              <a:t> Yang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0696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3D91929-4405-4CCA-9E3D-6C7EDE15C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e-DE" altLang="zh-CN" sz="3200" dirty="0">
                <a:solidFill>
                  <a:srgbClr val="FFFFFF"/>
                </a:solidFill>
              </a:rPr>
              <a:t>Einige dieser Funktionen wurden im UML-Diagramm beschrieben, also mit einer roten Linie durchgestrichen</a:t>
            </a:r>
            <a:endParaRPr lang="en-US" altLang="zh-CN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C763A11C-8851-48E5-8344-A8363AB58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4224" y="742951"/>
            <a:ext cx="7397776" cy="522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55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4A2F755-5219-4C4E-9378-2C80BB08D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9A87AD7E-457F-4836-8DDE-FFE0F00938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6D0735B-2F7D-4647-B0DC-CCCC99C0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983" y="498143"/>
            <a:ext cx="10269613" cy="1278902"/>
          </a:xfrm>
        </p:spPr>
        <p:txBody>
          <a:bodyPr>
            <a:normAutofit/>
          </a:bodyPr>
          <a:lstStyle/>
          <a:p>
            <a:r>
              <a:rPr lang="de-DE" altLang="zh-CN" sz="2800">
                <a:solidFill>
                  <a:schemeClr val="bg1"/>
                </a:solidFill>
              </a:rPr>
              <a:t>Deshalb müssen wir dieses UML-Diagramm etwas modifizieren. Denn die Idee, dieses Programm auszuführen, ist:</a:t>
            </a:r>
            <a:endParaRPr lang="zh-CN" altLang="en-US" sz="2800">
              <a:solidFill>
                <a:schemeClr val="bg1"/>
              </a:solidFill>
            </a:endParaRPr>
          </a:p>
        </p:txBody>
      </p:sp>
      <p:pic>
        <p:nvPicPr>
          <p:cNvPr id="14" name="内容占位符 13" descr="手机屏幕截图&#10;&#10;描述已自动生成">
            <a:extLst>
              <a:ext uri="{FF2B5EF4-FFF2-40B4-BE49-F238E27FC236}">
                <a16:creationId xmlns:a16="http://schemas.microsoft.com/office/drawing/2014/main" id="{A792801A-E94F-49E9-A6B4-96C5587D8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485" y="2275188"/>
            <a:ext cx="8776608" cy="4498012"/>
          </a:xfrm>
          <a:prstGeom prst="rect">
            <a:avLst/>
          </a:prstGeom>
          <a:effectLst/>
        </p:spPr>
      </p:pic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E5B69661-1253-483B-A038-B7E2D4A1A0EB}"/>
              </a:ext>
            </a:extLst>
          </p:cNvPr>
          <p:cNvCxnSpPr/>
          <p:nvPr/>
        </p:nvCxnSpPr>
        <p:spPr>
          <a:xfrm>
            <a:off x="3622089" y="3302493"/>
            <a:ext cx="9232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3CB6AC42-CEF4-47FA-9974-D4A020F763B0}"/>
              </a:ext>
            </a:extLst>
          </p:cNvPr>
          <p:cNvCxnSpPr>
            <a:cxnSpLocks/>
          </p:cNvCxnSpPr>
          <p:nvPr/>
        </p:nvCxnSpPr>
        <p:spPr>
          <a:xfrm flipH="1">
            <a:off x="3622089" y="3508159"/>
            <a:ext cx="9232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96B58D5C-6A48-4B1E-9CCF-8FB47B7BAF2B}"/>
              </a:ext>
            </a:extLst>
          </p:cNvPr>
          <p:cNvCxnSpPr>
            <a:cxnSpLocks/>
          </p:cNvCxnSpPr>
          <p:nvPr/>
        </p:nvCxnSpPr>
        <p:spPr>
          <a:xfrm>
            <a:off x="7414333" y="3019887"/>
            <a:ext cx="7975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5C28323C-2EB2-43AD-8C2F-B24BC0A3A6C7}"/>
              </a:ext>
            </a:extLst>
          </p:cNvPr>
          <p:cNvCxnSpPr>
            <a:cxnSpLocks/>
          </p:cNvCxnSpPr>
          <p:nvPr/>
        </p:nvCxnSpPr>
        <p:spPr>
          <a:xfrm flipH="1">
            <a:off x="7414333" y="3154532"/>
            <a:ext cx="7975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77617E6D-4C97-4CEE-BF1B-06123F0AD126}"/>
              </a:ext>
            </a:extLst>
          </p:cNvPr>
          <p:cNvCxnSpPr/>
          <p:nvPr/>
        </p:nvCxnSpPr>
        <p:spPr>
          <a:xfrm>
            <a:off x="3622089" y="4830932"/>
            <a:ext cx="9232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0E27836E-5DF0-4289-8AB7-F1E43C193063}"/>
              </a:ext>
            </a:extLst>
          </p:cNvPr>
          <p:cNvCxnSpPr>
            <a:cxnSpLocks/>
          </p:cNvCxnSpPr>
          <p:nvPr/>
        </p:nvCxnSpPr>
        <p:spPr>
          <a:xfrm flipV="1">
            <a:off x="4893076" y="5122416"/>
            <a:ext cx="0" cy="437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26A32485-56DA-4A7C-988C-08E9D2370286}"/>
              </a:ext>
            </a:extLst>
          </p:cNvPr>
          <p:cNvCxnSpPr>
            <a:cxnSpLocks/>
          </p:cNvCxnSpPr>
          <p:nvPr/>
        </p:nvCxnSpPr>
        <p:spPr>
          <a:xfrm flipV="1">
            <a:off x="6095789" y="5122416"/>
            <a:ext cx="0" cy="437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连接符: 肘形 30">
            <a:extLst>
              <a:ext uri="{FF2B5EF4-FFF2-40B4-BE49-F238E27FC236}">
                <a16:creationId xmlns:a16="http://schemas.microsoft.com/office/drawing/2014/main" id="{AD9C3690-8371-4B05-86D9-475D6DFE35C5}"/>
              </a:ext>
            </a:extLst>
          </p:cNvPr>
          <p:cNvCxnSpPr>
            <a:cxnSpLocks/>
          </p:cNvCxnSpPr>
          <p:nvPr/>
        </p:nvCxnSpPr>
        <p:spPr>
          <a:xfrm flipV="1">
            <a:off x="5282214" y="5246703"/>
            <a:ext cx="2929631" cy="313678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连接符: 肘形 34">
            <a:extLst>
              <a:ext uri="{FF2B5EF4-FFF2-40B4-BE49-F238E27FC236}">
                <a16:creationId xmlns:a16="http://schemas.microsoft.com/office/drawing/2014/main" id="{6B172333-2642-42E2-81EB-6C5341EC0B66}"/>
              </a:ext>
            </a:extLst>
          </p:cNvPr>
          <p:cNvCxnSpPr>
            <a:cxnSpLocks/>
          </p:cNvCxnSpPr>
          <p:nvPr/>
        </p:nvCxnSpPr>
        <p:spPr>
          <a:xfrm flipV="1">
            <a:off x="6284215" y="5403542"/>
            <a:ext cx="1927630" cy="156839"/>
          </a:xfrm>
          <a:prstGeom prst="bentConnector3">
            <a:avLst>
              <a:gd name="adj1" fmla="val -66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781921C0-247F-4F5B-943F-3AACC747BEF6}"/>
              </a:ext>
            </a:extLst>
          </p:cNvPr>
          <p:cNvCxnSpPr>
            <a:cxnSpLocks/>
          </p:cNvCxnSpPr>
          <p:nvPr/>
        </p:nvCxnSpPr>
        <p:spPr>
          <a:xfrm flipV="1">
            <a:off x="8578788" y="4091052"/>
            <a:ext cx="0" cy="4987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763F2346-6A6D-4BA5-BCF2-05212CDEA0DB}"/>
              </a:ext>
            </a:extLst>
          </p:cNvPr>
          <p:cNvCxnSpPr>
            <a:cxnSpLocks/>
          </p:cNvCxnSpPr>
          <p:nvPr/>
        </p:nvCxnSpPr>
        <p:spPr>
          <a:xfrm>
            <a:off x="8729710" y="4091053"/>
            <a:ext cx="0" cy="498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>
            <a:extLst>
              <a:ext uri="{FF2B5EF4-FFF2-40B4-BE49-F238E27FC236}">
                <a16:creationId xmlns:a16="http://schemas.microsoft.com/office/drawing/2014/main" id="{95D65E21-CDFE-444F-8D86-43E44C8524FE}"/>
              </a:ext>
            </a:extLst>
          </p:cNvPr>
          <p:cNvSpPr/>
          <p:nvPr/>
        </p:nvSpPr>
        <p:spPr>
          <a:xfrm>
            <a:off x="4083728" y="5403542"/>
            <a:ext cx="4128110" cy="136962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135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BAF1BA6-2CA8-4FD9-B5DF-544C4D412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3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Das endgültige UML-Diagramm lautet daher: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D2EC24D3-48F5-4796-8F30-CBC4D4361B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0061"/>
            <a:ext cx="5659704" cy="6697877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A6AECB45-38CC-4D96-94C6-27EB9442B029}"/>
              </a:ext>
            </a:extLst>
          </p:cNvPr>
          <p:cNvCxnSpPr/>
          <p:nvPr/>
        </p:nvCxnSpPr>
        <p:spPr>
          <a:xfrm>
            <a:off x="9109075" y="2898775"/>
            <a:ext cx="8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75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7E37C9-53CD-479B-9E6B-02BB5FFDBAB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4354" dirty="0" err="1"/>
              <a:t>Kandidaten</a:t>
            </a:r>
            <a:r>
              <a:rPr lang="en-US" sz="4354" dirty="0"/>
              <a:t> </a:t>
            </a:r>
            <a:r>
              <a:rPr lang="en-US" sz="4354" dirty="0" err="1"/>
              <a:t>für</a:t>
            </a:r>
            <a:r>
              <a:rPr lang="en-US" sz="4354" dirty="0"/>
              <a:t> Klassen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E89AFEF-0214-43D2-AE6F-71B771F966C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9754" y="1604399"/>
            <a:ext cx="11223389" cy="3976818"/>
          </a:xfrm>
        </p:spPr>
        <p:txBody>
          <a:bodyPr/>
          <a:lstStyle/>
          <a:p>
            <a:pPr lvl="0"/>
            <a:endParaRPr lang="en-US" sz="2661" dirty="0"/>
          </a:p>
          <a:p>
            <a:pPr lvl="0">
              <a:buSzPct val="45000"/>
              <a:buFont typeface="StarSymbol"/>
              <a:buChar char="●"/>
            </a:pPr>
            <a:r>
              <a:rPr lang="en-US" sz="2661" dirty="0" err="1"/>
              <a:t>InteractionTool</a:t>
            </a:r>
            <a:r>
              <a:rPr lang="en-US" sz="2661" dirty="0"/>
              <a:t> (</a:t>
            </a:r>
            <a:r>
              <a:rPr lang="en-US" sz="2661" dirty="0" err="1"/>
              <a:t>Stellt</a:t>
            </a:r>
            <a:r>
              <a:rPr lang="en-US" sz="2661" dirty="0"/>
              <a:t> </a:t>
            </a:r>
            <a:r>
              <a:rPr lang="en-US" sz="2661" dirty="0" err="1"/>
              <a:t>Inteface</a:t>
            </a:r>
            <a:r>
              <a:rPr lang="en-US" sz="2661" dirty="0"/>
              <a:t> </a:t>
            </a:r>
            <a:r>
              <a:rPr lang="en-US" sz="2661" dirty="0" err="1"/>
              <a:t>für</a:t>
            </a:r>
            <a:r>
              <a:rPr lang="en-US" sz="2661" dirty="0"/>
              <a:t> User da)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2661" dirty="0" err="1"/>
              <a:t>AnzeigeTool</a:t>
            </a:r>
            <a:r>
              <a:rPr lang="en-US" sz="2661" dirty="0"/>
              <a:t>  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2661" dirty="0" err="1"/>
              <a:t>ManipulationTool</a:t>
            </a:r>
            <a:endParaRPr lang="en-US" sz="2661" dirty="0"/>
          </a:p>
          <a:p>
            <a:pPr lvl="0">
              <a:buSzPct val="45000"/>
              <a:buFont typeface="StarSymbol"/>
              <a:buChar char="●"/>
            </a:pPr>
            <a:r>
              <a:rPr lang="en-US" sz="2661" dirty="0" err="1"/>
              <a:t>RasterImage</a:t>
            </a:r>
            <a:endParaRPr lang="en-US" sz="2661" dirty="0"/>
          </a:p>
          <a:p>
            <a:pPr lvl="0">
              <a:buSzPct val="45000"/>
              <a:buFont typeface="StarSymbol"/>
              <a:buChar char="●"/>
            </a:pPr>
            <a:r>
              <a:rPr lang="en-US" sz="2661" dirty="0" err="1"/>
              <a:t>ShapedImage</a:t>
            </a:r>
            <a:endParaRPr lang="en-US" sz="2661" dirty="0"/>
          </a:p>
          <a:p>
            <a:pPr lvl="0">
              <a:buSzPct val="45000"/>
              <a:buFont typeface="StarSymbol"/>
              <a:buChar char="●"/>
            </a:pPr>
            <a:r>
              <a:rPr lang="en-US" sz="2661" dirty="0" err="1"/>
              <a:t>Bildpunkte</a:t>
            </a:r>
            <a:endParaRPr lang="en-US" sz="266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5B81870-F284-471C-991F-16BF3AD1DF5B}"/>
              </a:ext>
            </a:extLst>
          </p:cNvPr>
          <p:cNvSpPr txBox="1"/>
          <p:nvPr/>
        </p:nvSpPr>
        <p:spPr>
          <a:xfrm>
            <a:off x="9444362" y="6123543"/>
            <a:ext cx="190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 err="1"/>
              <a:t>zurückblicken</a:t>
            </a:r>
            <a:r>
              <a:rPr lang="zh-CN" altLang="en-US" dirty="0"/>
              <a:t>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D2C339-2F2E-4441-A500-AC753AFD657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4354"/>
              <a:t>Finden von Verantwortlichkeiten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BF5536-0DF8-4CB3-8B3F-EE642081F82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64917" y="1604398"/>
            <a:ext cx="5353946" cy="4588537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sz="2056"/>
              <a:t>Anzeigen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sz="2056"/>
              <a:t>Interagieren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Bearbeiten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Repräsentieren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Bilddimension abfragen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Darstellen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Drehen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Vergrößern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Verkleinern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Setzen Farbwerte</a:t>
            </a:r>
          </a:p>
          <a:p>
            <a:pPr>
              <a:spcBef>
                <a:spcPts val="871"/>
              </a:spcBef>
              <a:buSzPct val="45000"/>
              <a:buFont typeface="StarSymbol"/>
              <a:buChar char="●"/>
            </a:pPr>
            <a:r>
              <a:rPr lang="en-US" sz="2056"/>
              <a:t>Zusammenfügen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C5FCB92-E51E-4AEC-B696-6E94B71E3A2A}"/>
              </a:ext>
            </a:extLst>
          </p:cNvPr>
          <p:cNvSpPr txBox="1"/>
          <p:nvPr/>
        </p:nvSpPr>
        <p:spPr>
          <a:xfrm>
            <a:off x="9444362" y="6123543"/>
            <a:ext cx="190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 err="1"/>
              <a:t>zurückblicken</a:t>
            </a:r>
            <a:r>
              <a:rPr lang="zh-CN" altLang="en-US" dirty="0"/>
              <a:t>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图片包含 游戏机, 截图&#10;&#10;描述已自动生成">
            <a:extLst>
              <a:ext uri="{FF2B5EF4-FFF2-40B4-BE49-F238E27FC236}">
                <a16:creationId xmlns:a16="http://schemas.microsoft.com/office/drawing/2014/main" id="{CC843A86-5BBE-46C6-9199-6F5B2CEFBE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227" y="643466"/>
            <a:ext cx="6312824" cy="5571067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011DBF0D-1593-44DD-B85E-5E5927532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407" y="2442500"/>
            <a:ext cx="3964619" cy="1325563"/>
          </a:xfrm>
        </p:spPr>
        <p:txBody>
          <a:bodyPr/>
          <a:lstStyle/>
          <a:p>
            <a:r>
              <a:rPr lang="en-US" altLang="zh-CN" dirty="0"/>
              <a:t>Klassen </a:t>
            </a:r>
            <a:r>
              <a:rPr lang="zh-CN" altLang="en-US" dirty="0"/>
              <a:t>→ </a:t>
            </a:r>
            <a:r>
              <a:rPr lang="en-US" altLang="zh-CN" dirty="0"/>
              <a:t>UML</a:t>
            </a:r>
            <a:endParaRPr lang="zh-CN" alt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E331FD3-419F-4402-BA5A-39D46F5B8CC9}"/>
              </a:ext>
            </a:extLst>
          </p:cNvPr>
          <p:cNvCxnSpPr/>
          <p:nvPr/>
        </p:nvCxnSpPr>
        <p:spPr>
          <a:xfrm>
            <a:off x="8996363" y="3543300"/>
            <a:ext cx="1000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13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726003-F6C1-4E76-B5B4-8DC5B34D2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Wie </a:t>
            </a:r>
            <a:r>
              <a:rPr lang="en-US" altLang="zh-CN" dirty="0" err="1"/>
              <a:t>funktioniert</a:t>
            </a:r>
            <a:r>
              <a:rPr lang="en-US" altLang="zh-CN" dirty="0"/>
              <a:t> es?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CD213B-2B12-4D48-9BF3-8F0E6796D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z.B</a:t>
            </a:r>
            <a:r>
              <a:rPr lang="en-US" altLang="zh-CN" dirty="0"/>
              <a:t>.: (Use-case 1) </a:t>
            </a:r>
            <a:r>
              <a:rPr lang="de-DE" altLang="zh-CN" dirty="0"/>
              <a:t>Benutzer möchte das Bild drehen</a:t>
            </a:r>
          </a:p>
          <a:p>
            <a:r>
              <a:rPr lang="de-DE" altLang="zh-CN" dirty="0"/>
              <a:t>Von der Auswahl von „Drehen" durch den Benutzer bis zum Abschluss der Bildrotation sollten die folgenden Schritte ausgeführt werden:</a:t>
            </a:r>
          </a:p>
          <a:p>
            <a:pPr lvl="1"/>
            <a:r>
              <a:rPr lang="de-DE" altLang="zh-CN" dirty="0"/>
              <a:t>1. Der Benutzer öffnet ein Bild</a:t>
            </a:r>
          </a:p>
          <a:p>
            <a:pPr lvl="1"/>
            <a:r>
              <a:rPr lang="de-DE" altLang="zh-CN" dirty="0"/>
              <a:t>2. Der Benutzer klickt auf d</a:t>
            </a:r>
            <a:r>
              <a:rPr lang="en-US" altLang="zh-CN" dirty="0" err="1"/>
              <a:t>en</a:t>
            </a:r>
            <a:r>
              <a:rPr lang="en-US" altLang="zh-CN" dirty="0"/>
              <a:t> Knopf</a:t>
            </a:r>
            <a:r>
              <a:rPr lang="zh-CN" altLang="zh-CN" dirty="0"/>
              <a:t> </a:t>
            </a:r>
            <a:r>
              <a:rPr lang="de-DE" altLang="zh-CN" dirty="0"/>
              <a:t>„Drehen"</a:t>
            </a:r>
          </a:p>
          <a:p>
            <a:pPr lvl="1"/>
            <a:r>
              <a:rPr lang="en-US" altLang="zh-CN" dirty="0"/>
              <a:t>3. Das System </a:t>
            </a:r>
            <a:r>
              <a:rPr lang="en-US" altLang="zh-CN" dirty="0" err="1"/>
              <a:t>erledigt</a:t>
            </a:r>
            <a:r>
              <a:rPr lang="en-US" altLang="zh-CN" dirty="0"/>
              <a:t> den </a:t>
            </a:r>
            <a:r>
              <a:rPr lang="en-US" altLang="zh-CN" dirty="0" err="1"/>
              <a:t>Dreh</a:t>
            </a:r>
            <a:r>
              <a:rPr lang="en-US" altLang="zh-CN" dirty="0"/>
              <a:t>-Aufgabe</a:t>
            </a:r>
          </a:p>
          <a:p>
            <a:pPr lvl="1"/>
            <a:r>
              <a:rPr lang="en-US" altLang="zh-CN" dirty="0"/>
              <a:t>4. Das System </a:t>
            </a:r>
            <a:r>
              <a:rPr lang="en-US" altLang="zh-CN" dirty="0" err="1"/>
              <a:t>zeigt</a:t>
            </a:r>
            <a:r>
              <a:rPr lang="en-US" altLang="zh-CN" dirty="0"/>
              <a:t> das </a:t>
            </a:r>
            <a:r>
              <a:rPr lang="en-US" altLang="zh-CN" dirty="0" err="1"/>
              <a:t>Resultat</a:t>
            </a:r>
            <a:r>
              <a:rPr lang="en-US" altLang="zh-CN" dirty="0"/>
              <a:t> an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7150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E2F6D78-6E78-4B8A-848D-BB409B48B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1. Der Benutzer öffnet ein Bild</a:t>
            </a:r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6068FD61-940C-4D1C-8783-288B2739C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87978"/>
            <a:ext cx="4504609" cy="657607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942DB70-02A4-45AA-8855-533A0CED6181}"/>
              </a:ext>
            </a:extLst>
          </p:cNvPr>
          <p:cNvSpPr txBox="1"/>
          <p:nvPr/>
        </p:nvSpPr>
        <p:spPr>
          <a:xfrm>
            <a:off x="6096000" y="949911"/>
            <a:ext cx="175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dirty="0"/>
              <a:t>1. Klick ,,öffnen“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013A579-D43C-4235-AAD6-04793A49FFB5}"/>
              </a:ext>
            </a:extLst>
          </p:cNvPr>
          <p:cNvSpPr txBox="1"/>
          <p:nvPr/>
        </p:nvSpPr>
        <p:spPr>
          <a:xfrm>
            <a:off x="8693867" y="5617298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dirty="0"/>
              <a:t>2. Find das Bild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BD90F3A-B82F-42B1-89FE-8D4598FC8977}"/>
              </a:ext>
            </a:extLst>
          </p:cNvPr>
          <p:cNvSpPr txBox="1"/>
          <p:nvPr/>
        </p:nvSpPr>
        <p:spPr>
          <a:xfrm>
            <a:off x="9923804" y="1134577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dirty="0"/>
              <a:t>3. Zeigt es an</a:t>
            </a:r>
            <a:endParaRPr lang="zh-CN" altLang="en-US" dirty="0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E4856ECD-DA56-4148-AA25-1B7119759178}"/>
              </a:ext>
            </a:extLst>
          </p:cNvPr>
          <p:cNvCxnSpPr/>
          <p:nvPr/>
        </p:nvCxnSpPr>
        <p:spPr>
          <a:xfrm>
            <a:off x="6178858" y="1319243"/>
            <a:ext cx="1953088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4C122FD7-714D-4510-AA41-0E838CE727C3}"/>
              </a:ext>
            </a:extLst>
          </p:cNvPr>
          <p:cNvCxnSpPr/>
          <p:nvPr/>
        </p:nvCxnSpPr>
        <p:spPr>
          <a:xfrm>
            <a:off x="8275782" y="1334731"/>
            <a:ext cx="0" cy="4282567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B09C9A5F-C189-4252-ADCF-FC09894A5C98}"/>
              </a:ext>
            </a:extLst>
          </p:cNvPr>
          <p:cNvCxnSpPr>
            <a:cxnSpLocks/>
          </p:cNvCxnSpPr>
          <p:nvPr/>
        </p:nvCxnSpPr>
        <p:spPr>
          <a:xfrm flipV="1">
            <a:off x="10755745" y="1825271"/>
            <a:ext cx="0" cy="3792027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944E63D4-5914-4094-A8DD-BCCFC7DC4E15}"/>
              </a:ext>
            </a:extLst>
          </p:cNvPr>
          <p:cNvCxnSpPr/>
          <p:nvPr/>
        </p:nvCxnSpPr>
        <p:spPr>
          <a:xfrm flipH="1">
            <a:off x="7757346" y="840509"/>
            <a:ext cx="2998399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3486A948-4FD6-4589-A0A1-31B08C495208}"/>
              </a:ext>
            </a:extLst>
          </p:cNvPr>
          <p:cNvCxnSpPr/>
          <p:nvPr/>
        </p:nvCxnSpPr>
        <p:spPr>
          <a:xfrm>
            <a:off x="7607300" y="3549650"/>
            <a:ext cx="1111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556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81D676A-CFEE-4FC9-9238-39F5F4E3F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altLang="zh-CN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2. Der </a:t>
            </a:r>
            <a:r>
              <a:rPr lang="en-US" altLang="zh-CN" sz="2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Benutzer</a:t>
            </a:r>
            <a:r>
              <a:rPr lang="en-US" altLang="zh-CN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2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klickt</a:t>
            </a:r>
            <a:r>
              <a:rPr lang="en-US" altLang="zh-CN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auf den Knopf „</a:t>
            </a:r>
            <a:r>
              <a:rPr lang="en-US" altLang="zh-CN" sz="2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Drehen</a:t>
            </a:r>
            <a:r>
              <a:rPr lang="en-US" altLang="zh-CN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“,</a:t>
            </a:r>
            <a:r>
              <a:rPr lang="en-US" altLang="zh-CN" sz="2800" dirty="0"/>
              <a:t> </a:t>
            </a:r>
            <a:br>
              <a:rPr lang="en-US" altLang="zh-CN" sz="2800" dirty="0"/>
            </a:br>
            <a:r>
              <a:rPr lang="en-US" altLang="zh-CN" sz="2800" dirty="0">
                <a:solidFill>
                  <a:schemeClr val="bg1"/>
                </a:solidFill>
              </a:rPr>
              <a:t>3. Das System </a:t>
            </a:r>
            <a:r>
              <a:rPr lang="en-US" altLang="zh-CN" sz="2800" dirty="0" err="1">
                <a:solidFill>
                  <a:schemeClr val="bg1"/>
                </a:solidFill>
              </a:rPr>
              <a:t>erledigt</a:t>
            </a:r>
            <a:r>
              <a:rPr lang="en-US" altLang="zh-CN" sz="2800" dirty="0">
                <a:solidFill>
                  <a:schemeClr val="bg1"/>
                </a:solidFill>
              </a:rPr>
              <a:t> den </a:t>
            </a:r>
            <a:r>
              <a:rPr lang="en-US" altLang="zh-CN" sz="2800" dirty="0" err="1">
                <a:solidFill>
                  <a:schemeClr val="bg1"/>
                </a:solidFill>
              </a:rPr>
              <a:t>Dreh</a:t>
            </a:r>
            <a:r>
              <a:rPr lang="en-US" altLang="zh-CN" sz="2800" dirty="0">
                <a:solidFill>
                  <a:schemeClr val="bg1"/>
                </a:solidFill>
              </a:rPr>
              <a:t>-Aufgabe</a:t>
            </a:r>
            <a:br>
              <a:rPr lang="en-US" altLang="zh-CN" sz="2800" dirty="0">
                <a:solidFill>
                  <a:schemeClr val="bg1"/>
                </a:solidFill>
              </a:rPr>
            </a:br>
            <a:endParaRPr lang="en-US" altLang="zh-CN" sz="2800" kern="1200" dirty="0">
              <a:solidFill>
                <a:schemeClr val="bg1"/>
              </a:solidFill>
            </a:endParaRPr>
          </a:p>
        </p:txBody>
      </p:sp>
      <p:pic>
        <p:nvPicPr>
          <p:cNvPr id="4" name="内容占位符 3" descr="图片包含 游戏机, 截图&#10;&#10;描述已自动生成">
            <a:extLst>
              <a:ext uri="{FF2B5EF4-FFF2-40B4-BE49-F238E27FC236}">
                <a16:creationId xmlns:a16="http://schemas.microsoft.com/office/drawing/2014/main" id="{5642FCBE-C5EB-4FAD-8C26-5EC0D0FD2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8079" y="586688"/>
            <a:ext cx="6780700" cy="4610876"/>
          </a:xfrm>
          <a:prstGeom prst="rect">
            <a:avLst/>
          </a:prstGeom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29DF27E3-D8E0-407A-ABC9-5998DE3A9B49}"/>
              </a:ext>
            </a:extLst>
          </p:cNvPr>
          <p:cNvCxnSpPr/>
          <p:nvPr/>
        </p:nvCxnSpPr>
        <p:spPr>
          <a:xfrm flipH="1">
            <a:off x="8117726" y="1899581"/>
            <a:ext cx="1800808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75A350BA-3860-4A86-8FC9-824968B78313}"/>
              </a:ext>
            </a:extLst>
          </p:cNvPr>
          <p:cNvCxnSpPr/>
          <p:nvPr/>
        </p:nvCxnSpPr>
        <p:spPr>
          <a:xfrm>
            <a:off x="8174181" y="1884218"/>
            <a:ext cx="0" cy="193040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6E8F55B4-75CF-4A69-A432-B4486D85E6A4}"/>
              </a:ext>
            </a:extLst>
          </p:cNvPr>
          <p:cNvCxnSpPr/>
          <p:nvPr/>
        </p:nvCxnSpPr>
        <p:spPr>
          <a:xfrm>
            <a:off x="8117726" y="3786909"/>
            <a:ext cx="2587219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1289BAA7-02A3-4122-8AC5-557ED0B1FDB2}"/>
              </a:ext>
            </a:extLst>
          </p:cNvPr>
          <p:cNvCxnSpPr/>
          <p:nvPr/>
        </p:nvCxnSpPr>
        <p:spPr>
          <a:xfrm>
            <a:off x="10298545" y="5197564"/>
            <a:ext cx="0" cy="58440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58DB39CF-FB24-40B9-ADA5-5849DA543835}"/>
              </a:ext>
            </a:extLst>
          </p:cNvPr>
          <p:cNvCxnSpPr>
            <a:cxnSpLocks/>
          </p:cNvCxnSpPr>
          <p:nvPr/>
        </p:nvCxnSpPr>
        <p:spPr>
          <a:xfrm flipV="1">
            <a:off x="10534072" y="5197564"/>
            <a:ext cx="0" cy="58440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701013EE-B551-48C1-A6F9-24C996752F8B}"/>
              </a:ext>
            </a:extLst>
          </p:cNvPr>
          <p:cNvSpPr txBox="1"/>
          <p:nvPr/>
        </p:nvSpPr>
        <p:spPr>
          <a:xfrm>
            <a:off x="9946243" y="57819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dirty="0"/>
              <a:t>Bilddaten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2D542C5-D3CD-40A1-99A1-E3C693D586E8}"/>
              </a:ext>
            </a:extLst>
          </p:cNvPr>
          <p:cNvSpPr txBox="1"/>
          <p:nvPr/>
        </p:nvSpPr>
        <p:spPr>
          <a:xfrm>
            <a:off x="8331199" y="2512291"/>
            <a:ext cx="36776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dirty="0"/>
              <a:t>Das System ruft Manipulationszeug</a:t>
            </a:r>
          </a:p>
          <a:p>
            <a:endParaRPr lang="de-DE" altLang="zh-CN" dirty="0"/>
          </a:p>
          <a:p>
            <a:r>
              <a:rPr lang="de-DE" altLang="zh-CN" dirty="0"/>
              <a:t>Und läuft Drehen-funktion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FB217DF-405F-46F8-8A19-B8EC14F6EC90}"/>
              </a:ext>
            </a:extLst>
          </p:cNvPr>
          <p:cNvSpPr txBox="1"/>
          <p:nvPr/>
        </p:nvSpPr>
        <p:spPr>
          <a:xfrm>
            <a:off x="5457171" y="5191692"/>
            <a:ext cx="4783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dirty="0"/>
              <a:t>Durch das </a:t>
            </a:r>
            <a:r>
              <a:rPr lang="en-US" altLang="zh-CN" dirty="0"/>
              <a:t>&lt;&lt;</a:t>
            </a:r>
            <a:r>
              <a:rPr lang="de-DE" altLang="zh-CN" dirty="0"/>
              <a:t>Interface&gt;&gt; Verändert </a:t>
            </a:r>
            <a:r>
              <a:rPr lang="de-DE" altLang="zh-CN" dirty="0" err="1"/>
              <a:t>verändert</a:t>
            </a:r>
            <a:endParaRPr lang="de-DE" altLang="zh-CN" dirty="0"/>
          </a:p>
          <a:p>
            <a:r>
              <a:rPr lang="de-DE" altLang="zh-CN" dirty="0"/>
              <a:t> </a:t>
            </a:r>
            <a:r>
              <a:rPr lang="de-DE" altLang="zh-CN" dirty="0" err="1"/>
              <a:t>ManipulationTool</a:t>
            </a:r>
            <a:r>
              <a:rPr lang="de-DE" altLang="zh-CN" dirty="0"/>
              <a:t> die Daten des Bild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638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B1142043-3658-48B3-8E9F-DB5E72D88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4. Das System zeigt das Resultat an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DD13E98C-224A-42B8-AF80-A25CFF3516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80621"/>
            <a:ext cx="4526844" cy="6584501"/>
          </a:xfrm>
          <a:prstGeom prst="rect">
            <a:avLst/>
          </a:prstGeom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749C55E9-AD44-4052-A246-81B740592FD9}"/>
              </a:ext>
            </a:extLst>
          </p:cNvPr>
          <p:cNvCxnSpPr/>
          <p:nvPr/>
        </p:nvCxnSpPr>
        <p:spPr>
          <a:xfrm>
            <a:off x="6874933" y="2720622"/>
            <a:ext cx="0" cy="316088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16D52C4E-2CFE-47F7-8ACF-435F2E12E8E8}"/>
              </a:ext>
            </a:extLst>
          </p:cNvPr>
          <p:cNvCxnSpPr>
            <a:cxnSpLocks/>
          </p:cNvCxnSpPr>
          <p:nvPr/>
        </p:nvCxnSpPr>
        <p:spPr>
          <a:xfrm flipV="1">
            <a:off x="10622844" y="480291"/>
            <a:ext cx="0" cy="563418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1FD1BA79-EFEF-497F-AA9C-5A359F4AF5CD}"/>
              </a:ext>
            </a:extLst>
          </p:cNvPr>
          <p:cNvCxnSpPr/>
          <p:nvPr/>
        </p:nvCxnSpPr>
        <p:spPr>
          <a:xfrm flipH="1">
            <a:off x="7897091" y="489527"/>
            <a:ext cx="2725753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9D2D18A2-D8B1-41BF-B0B0-A76D2FA052A5}"/>
              </a:ext>
            </a:extLst>
          </p:cNvPr>
          <p:cNvSpPr txBox="1"/>
          <p:nvPr/>
        </p:nvSpPr>
        <p:spPr>
          <a:xfrm>
            <a:off x="3657600" y="5380672"/>
            <a:ext cx="32741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dirty="0"/>
              <a:t>Durch das </a:t>
            </a:r>
            <a:r>
              <a:rPr lang="en-US" altLang="zh-CN" dirty="0"/>
              <a:t>&lt;&lt;</a:t>
            </a:r>
            <a:r>
              <a:rPr lang="de-DE" altLang="zh-CN" dirty="0"/>
              <a:t>Interface&gt;&gt; Verändert </a:t>
            </a:r>
            <a:r>
              <a:rPr lang="de-DE" altLang="zh-CN" dirty="0" err="1"/>
              <a:t>verändert</a:t>
            </a:r>
            <a:endParaRPr lang="de-DE" altLang="zh-CN" dirty="0"/>
          </a:p>
          <a:p>
            <a:r>
              <a:rPr lang="de-DE" altLang="zh-CN" dirty="0"/>
              <a:t> </a:t>
            </a:r>
            <a:r>
              <a:rPr lang="de-DE" altLang="zh-CN" dirty="0" err="1"/>
              <a:t>ManipulationTool</a:t>
            </a:r>
            <a:r>
              <a:rPr lang="de-DE" altLang="zh-CN" dirty="0"/>
              <a:t> die Daten des Bild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200F6B8-9320-4622-99B7-1AE982978D2A}"/>
              </a:ext>
            </a:extLst>
          </p:cNvPr>
          <p:cNvSpPr txBox="1"/>
          <p:nvPr/>
        </p:nvSpPr>
        <p:spPr>
          <a:xfrm>
            <a:off x="8432800" y="5467927"/>
            <a:ext cx="2133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dirty="0" err="1"/>
              <a:t>Übergeb</a:t>
            </a:r>
            <a:r>
              <a:rPr lang="de-DE" altLang="zh-CN" dirty="0"/>
              <a:t> dann die Daten an das Anzeigetool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3CD6185-C4B1-4C07-AB51-7F7EC9F9CB51}"/>
              </a:ext>
            </a:extLst>
          </p:cNvPr>
          <p:cNvSpPr txBox="1"/>
          <p:nvPr/>
        </p:nvSpPr>
        <p:spPr>
          <a:xfrm>
            <a:off x="7748155" y="60671"/>
            <a:ext cx="444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Durch</a:t>
            </a:r>
            <a:r>
              <a:rPr lang="en-US" altLang="zh-CN" dirty="0"/>
              <a:t> </a:t>
            </a:r>
            <a:r>
              <a:rPr lang="en-US" altLang="zh-CN" dirty="0" err="1"/>
              <a:t>InteractionTool</a:t>
            </a:r>
            <a:r>
              <a:rPr lang="en-US" altLang="zh-CN" dirty="0"/>
              <a:t> </a:t>
            </a:r>
            <a:r>
              <a:rPr lang="en-US" altLang="zh-CN" dirty="0" err="1"/>
              <a:t>zeigt</a:t>
            </a:r>
            <a:r>
              <a:rPr lang="en-US" altLang="zh-CN" dirty="0"/>
              <a:t> das </a:t>
            </a:r>
            <a:r>
              <a:rPr lang="en-US" altLang="zh-CN" dirty="0" err="1"/>
              <a:t>Resultat</a:t>
            </a:r>
            <a:r>
              <a:rPr lang="en-US" altLang="zh-CN" dirty="0"/>
              <a:t> an</a:t>
            </a: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52373D5C-FD8C-4779-8664-028DE0A568F2}"/>
              </a:ext>
            </a:extLst>
          </p:cNvPr>
          <p:cNvCxnSpPr/>
          <p:nvPr/>
        </p:nvCxnSpPr>
        <p:spPr>
          <a:xfrm>
            <a:off x="7616825" y="3498850"/>
            <a:ext cx="1047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50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D7E530EB-A057-4D0F-B539-F6850ADDB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Dies ist eine kleine Verhaltensmodellierung, aber es hat ein Problem, weil es auf dem Übungsblatt eine klarere Beschreibung des Verhaltens gibt:</a:t>
            </a:r>
            <a:br>
              <a:rPr lang="en-US" altLang="zh-CN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altLang="zh-CN" sz="3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50C42FA-BC20-4ACC-AD3C-D4D4ED036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783" y="908510"/>
            <a:ext cx="7090675" cy="498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51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288</Words>
  <Application>Microsoft Office PowerPoint</Application>
  <PresentationFormat>宽屏</PresentationFormat>
  <Paragraphs>56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StarSymbol</vt:lpstr>
      <vt:lpstr>等线</vt:lpstr>
      <vt:lpstr>等线 Light</vt:lpstr>
      <vt:lpstr>Arial</vt:lpstr>
      <vt:lpstr>Calibri</vt:lpstr>
      <vt:lpstr>Office 主题​​</vt:lpstr>
      <vt:lpstr>SE Ü03 UML Use-Case Diagramm</vt:lpstr>
      <vt:lpstr>Kandidaten für Klassen</vt:lpstr>
      <vt:lpstr>Finden von Verantwortlichkeiten</vt:lpstr>
      <vt:lpstr>Klassen → UML</vt:lpstr>
      <vt:lpstr>Wie funktioniert es?</vt:lpstr>
      <vt:lpstr>1. Der Benutzer öffnet ein Bild</vt:lpstr>
      <vt:lpstr>2. Der Benutzer klickt auf den Knopf „Drehen“,  3. Das System erledigt den Dreh-Aufgabe </vt:lpstr>
      <vt:lpstr>4. Das System zeigt das Resultat an</vt:lpstr>
      <vt:lpstr>Dies ist eine kleine Verhaltensmodellierung, aber es hat ein Problem, weil es auf dem Übungsblatt eine klarere Beschreibung des Verhaltens gibt: </vt:lpstr>
      <vt:lpstr>Einige dieser Funktionen wurden im UML-Diagramm beschrieben, also mit einer roten Linie durchgestrichen</vt:lpstr>
      <vt:lpstr>Deshalb müssen wir dieses UML-Diagramm etwas modifizieren. Denn die Idee, dieses Programm auszuführen, ist:</vt:lpstr>
      <vt:lpstr>Das endgültige UML-Diagramm lautet daher: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 Ü03 UML Use-Case Diagramm</dc:title>
  <dc:creator>东泽 杨</dc:creator>
  <cp:lastModifiedBy>东泽 杨</cp:lastModifiedBy>
  <cp:revision>1</cp:revision>
  <dcterms:created xsi:type="dcterms:W3CDTF">2019-11-13T16:35:41Z</dcterms:created>
  <dcterms:modified xsi:type="dcterms:W3CDTF">2019-11-16T14:03:35Z</dcterms:modified>
</cp:coreProperties>
</file>