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4" r:id="rId4"/>
  </p:sldMasterIdLst>
  <p:notesMasterIdLst>
    <p:notesMasterId r:id="rId8"/>
  </p:notesMasterIdLst>
  <p:handoutMasterIdLst>
    <p:handoutMasterId r:id="rId9"/>
  </p:handoutMasterIdLst>
  <p:sldIdLst>
    <p:sldId id="257" r:id="rId5"/>
    <p:sldId id="256" r:id="rId6"/>
    <p:sldId id="258" r:id="rId7"/>
  </p:sldIdLst>
  <p:sldSz cx="6858000" cy="9906000" type="A4"/>
  <p:notesSz cx="6858000" cy="9144000"/>
  <p:embeddedFontLst>
    <p:embeddedFont>
      <p:font typeface="Calibri" panose="020F0502020204030204" pitchFamily="34" charset="0"/>
      <p:regular r:id="rId10"/>
      <p:bold r:id="rId11"/>
      <p:italic r:id="rId12"/>
      <p:boldItalic r:id="rId13"/>
    </p:embeddedFont>
  </p:embeddedFontLst>
  <p:custDataLst>
    <p:tags r:id="rId14"/>
  </p:custDataLst>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o Moser" initials="MM" lastIdx="9" clrIdx="0">
    <p:extLst>
      <p:ext uri="{19B8F6BF-5375-455C-9EA6-DF929625EA0E}">
        <p15:presenceInfo xmlns:p15="http://schemas.microsoft.com/office/powerpoint/2012/main" userId="Mario Moser" providerId="None"/>
      </p:ext>
    </p:extLst>
  </p:cmAuthor>
  <p:cmAuthor id="2" name="Tobias Hamann" initials="TH" lastIdx="4" clrIdx="1">
    <p:extLst>
      <p:ext uri="{19B8F6BF-5375-455C-9EA6-DF929625EA0E}">
        <p15:presenceInfo xmlns:p15="http://schemas.microsoft.com/office/powerpoint/2012/main" userId="Tobias Hamann" providerId="None"/>
      </p:ext>
    </p:extLst>
  </p:cmAuthor>
  <p:cmAuthor id="3" name="ADS\th72xeru" initials="A" lastIdx="1" clrIdx="2">
    <p:extLst>
      <p:ext uri="{19B8F6BF-5375-455C-9EA6-DF929625EA0E}">
        <p15:presenceInfo xmlns:p15="http://schemas.microsoft.com/office/powerpoint/2012/main" userId="ADS\th72xer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78"/>
    <a:srgbClr val="F9B000"/>
    <a:srgbClr val="0069B4"/>
    <a:srgbClr val="408FC7"/>
    <a:srgbClr val="D4432A"/>
    <a:srgbClr val="9D9D9C"/>
    <a:srgbClr val="137E48"/>
    <a:srgbClr val="007D59"/>
    <a:srgbClr val="00763C"/>
    <a:srgbClr val="D22D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1" autoAdjust="0"/>
    <p:restoredTop sz="96735" autoAdjust="0"/>
  </p:normalViewPr>
  <p:slideViewPr>
    <p:cSldViewPr snapToGrid="0" snapToObjects="1">
      <p:cViewPr varScale="1">
        <p:scale>
          <a:sx n="72" d="100"/>
          <a:sy n="72" d="100"/>
        </p:scale>
        <p:origin x="2760" y="6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89" d="100"/>
          <a:sy n="89" d="100"/>
        </p:scale>
        <p:origin x="378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font" Target="fonts/font1.fntdata"/><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6A5848-139B-4CDC-9F29-ED8F2B56B125}" type="datetimeFigureOut">
              <a:rPr lang="de-DE" smtClean="0"/>
              <a:t>18.11.2022</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B33F04F-1A5B-4D9D-9953-80029022A78D}" type="slidenum">
              <a:rPr lang="de-DE" smtClean="0"/>
              <a:t>‹Nr.›</a:t>
            </a:fld>
            <a:endParaRPr lang="de-DE"/>
          </a:p>
        </p:txBody>
      </p:sp>
    </p:spTree>
    <p:extLst>
      <p:ext uri="{BB962C8B-B14F-4D97-AF65-F5344CB8AC3E}">
        <p14:creationId xmlns:p14="http://schemas.microsoft.com/office/powerpoint/2010/main" val="1176397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A2CF45-BF2B-784D-9C53-522E993950A6}" type="datetimeFigureOut">
              <a:rPr lang="de-DE" smtClean="0"/>
              <a:t>18.11.2022</a:t>
            </a:fld>
            <a:endParaRPr lang="de-DE"/>
          </a:p>
        </p:txBody>
      </p:sp>
      <p:sp>
        <p:nvSpPr>
          <p:cNvPr id="4" name="Folienbildplatzhalt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8AE65A-AA46-4D49-A14F-8156F617C0A1}" type="slidenum">
              <a:rPr lang="de-DE" smtClean="0"/>
              <a:t>‹Nr.›</a:t>
            </a:fld>
            <a:endParaRPr lang="de-DE"/>
          </a:p>
        </p:txBody>
      </p:sp>
    </p:spTree>
    <p:extLst>
      <p:ext uri="{BB962C8B-B14F-4D97-AF65-F5344CB8AC3E}">
        <p14:creationId xmlns:p14="http://schemas.microsoft.com/office/powerpoint/2010/main" val="2695505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E8AE65A-AA46-4D49-A14F-8156F617C0A1}" type="slidenum">
              <a:rPr lang="de-DE" smtClean="0"/>
              <a:t>2</a:t>
            </a:fld>
            <a:endParaRPr lang="de-DE"/>
          </a:p>
        </p:txBody>
      </p:sp>
    </p:spTree>
    <p:extLst>
      <p:ext uri="{BB962C8B-B14F-4D97-AF65-F5344CB8AC3E}">
        <p14:creationId xmlns:p14="http://schemas.microsoft.com/office/powerpoint/2010/main" val="2399886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857250" y="1620838"/>
            <a:ext cx="5143500" cy="3449637"/>
          </a:xfrm>
          <a:prstGeom prst="rect">
            <a:avLst/>
          </a:prstGeo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857250" y="5202238"/>
            <a:ext cx="5143500" cy="23923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Tree>
    <p:extLst>
      <p:ext uri="{BB962C8B-B14F-4D97-AF65-F5344CB8AC3E}">
        <p14:creationId xmlns:p14="http://schemas.microsoft.com/office/powerpoint/2010/main" val="785316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xml"/><Relationship Id="rId7" Type="http://schemas.openxmlformats.org/officeDocument/2006/relationships/image" Target="../media/image3.e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2.emf"/><Relationship Id="rId11" Type="http://schemas.openxmlformats.org/officeDocument/2006/relationships/image" Target="../media/image7.png"/><Relationship Id="rId5" Type="http://schemas.openxmlformats.org/officeDocument/2006/relationships/image" Target="../media/image1.emf"/><Relationship Id="rId10" Type="http://schemas.openxmlformats.org/officeDocument/2006/relationships/image" Target="../media/image6.png"/><Relationship Id="rId4" Type="http://schemas.openxmlformats.org/officeDocument/2006/relationships/oleObject" Target="../embeddings/oleObject1.bin"/><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3"/>
            </p:custDataLst>
            <p:extLst>
              <p:ext uri="{D42A27DB-BD31-4B8C-83A1-F6EECF244321}">
                <p14:modId xmlns:p14="http://schemas.microsoft.com/office/powerpoint/2010/main" val="456580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3" name="Bild 3"/>
          <p:cNvPicPr>
            <a:picLocks noChangeAspect="1"/>
          </p:cNvPicPr>
          <p:nvPr userDrawn="1"/>
        </p:nvPicPr>
        <p:blipFill>
          <a:blip r:embed="rId6"/>
          <a:stretch>
            <a:fillRect/>
          </a:stretch>
        </p:blipFill>
        <p:spPr>
          <a:xfrm>
            <a:off x="137812" y="316170"/>
            <a:ext cx="6643144" cy="334640"/>
          </a:xfrm>
          <a:prstGeom prst="rect">
            <a:avLst/>
          </a:prstGeom>
        </p:spPr>
      </p:pic>
      <p:sp>
        <p:nvSpPr>
          <p:cNvPr id="3" name="Rechteck 2"/>
          <p:cNvSpPr/>
          <p:nvPr userDrawn="1"/>
        </p:nvSpPr>
        <p:spPr>
          <a:xfrm>
            <a:off x="132087" y="337192"/>
            <a:ext cx="1339066" cy="360105"/>
          </a:xfrm>
          <a:prstGeom prst="rect">
            <a:avLst/>
          </a:prstGeom>
          <a:solidFill>
            <a:schemeClr val="bg1"/>
          </a:solidFill>
          <a:ln w="9525" cap="flat" cmpd="sng" algn="ctr">
            <a:noFill/>
            <a:prstDash val="solid"/>
          </a:ln>
          <a:effectLst/>
          <a:extLst>
            <a:ext uri="{91240B29-F687-4F45-9708-019B960494DF}">
              <a14:hiddenLine xmlns:a14="http://schemas.microsoft.com/office/drawing/2010/main" w="9525" cap="flat" cmpd="sng" algn="ctr">
                <a:solidFill>
                  <a:schemeClr val="accent1">
                    <a:shade val="95000"/>
                    <a:satMod val="105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4" name="Rechteck 3">
            <a:extLst>
              <a:ext uri="{FF2B5EF4-FFF2-40B4-BE49-F238E27FC236}">
                <a16:creationId xmlns:a16="http://schemas.microsoft.com/office/drawing/2014/main" id="{183AEFE5-3E81-49EB-9E76-49F4705B2AC5}"/>
              </a:ext>
            </a:extLst>
          </p:cNvPr>
          <p:cNvSpPr/>
          <p:nvPr userDrawn="1"/>
        </p:nvSpPr>
        <p:spPr>
          <a:xfrm>
            <a:off x="6918717" y="0"/>
            <a:ext cx="936875" cy="450308"/>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latin typeface="Arial" panose="020B0604020202020204" pitchFamily="34" charset="0"/>
                <a:cs typeface="Arial" panose="020B0604020202020204" pitchFamily="34" charset="0"/>
              </a:rPr>
              <a:t>Weitere Primärfarben RGB</a:t>
            </a:r>
          </a:p>
        </p:txBody>
      </p:sp>
      <p:sp>
        <p:nvSpPr>
          <p:cNvPr id="14" name="Rechteck 13">
            <a:extLst>
              <a:ext uri="{FF2B5EF4-FFF2-40B4-BE49-F238E27FC236}">
                <a16:creationId xmlns:a16="http://schemas.microsoft.com/office/drawing/2014/main" id="{8682AADC-F6F0-49E1-AC42-592B105045AE}"/>
              </a:ext>
            </a:extLst>
          </p:cNvPr>
          <p:cNvSpPr/>
          <p:nvPr userDrawn="1"/>
        </p:nvSpPr>
        <p:spPr>
          <a:xfrm>
            <a:off x="6918717" y="556217"/>
            <a:ext cx="936875" cy="450308"/>
          </a:xfrm>
          <a:prstGeom prst="rect">
            <a:avLst/>
          </a:prstGeom>
          <a:solidFill>
            <a:srgbClr val="F9B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tx1"/>
                </a:solidFill>
                <a:latin typeface="Arial" panose="020B0604020202020204" pitchFamily="34" charset="0"/>
                <a:cs typeface="Arial" panose="020B0604020202020204" pitchFamily="34" charset="0"/>
              </a:rPr>
              <a:t>249	176	0</a:t>
            </a:r>
          </a:p>
        </p:txBody>
      </p:sp>
      <p:cxnSp>
        <p:nvCxnSpPr>
          <p:cNvPr id="7" name="Gerader Verbinder 6">
            <a:extLst>
              <a:ext uri="{FF2B5EF4-FFF2-40B4-BE49-F238E27FC236}">
                <a16:creationId xmlns:a16="http://schemas.microsoft.com/office/drawing/2014/main" id="{D397791D-00CC-4309-9526-3266B2271F17}"/>
              </a:ext>
            </a:extLst>
          </p:cNvPr>
          <p:cNvCxnSpPr/>
          <p:nvPr userDrawn="1"/>
        </p:nvCxnSpPr>
        <p:spPr>
          <a:xfrm flipH="1">
            <a:off x="-225028" y="1574221"/>
            <a:ext cx="137518"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Textfeld 8">
            <a:extLst>
              <a:ext uri="{FF2B5EF4-FFF2-40B4-BE49-F238E27FC236}">
                <a16:creationId xmlns:a16="http://schemas.microsoft.com/office/drawing/2014/main" id="{4400AA6E-511D-4783-884B-D3719466C21B}"/>
              </a:ext>
            </a:extLst>
          </p:cNvPr>
          <p:cNvSpPr txBox="1"/>
          <p:nvPr userDrawn="1"/>
        </p:nvSpPr>
        <p:spPr>
          <a:xfrm>
            <a:off x="-217885" y="1293282"/>
            <a:ext cx="137518"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4,87</a:t>
            </a:r>
          </a:p>
        </p:txBody>
      </p:sp>
      <p:cxnSp>
        <p:nvCxnSpPr>
          <p:cNvPr id="40" name="Gerader Verbinder 39">
            <a:extLst>
              <a:ext uri="{FF2B5EF4-FFF2-40B4-BE49-F238E27FC236}">
                <a16:creationId xmlns:a16="http://schemas.microsoft.com/office/drawing/2014/main" id="{E2505C46-E6F5-4AA7-850E-0AE260C41A06}"/>
              </a:ext>
            </a:extLst>
          </p:cNvPr>
          <p:cNvCxnSpPr/>
          <p:nvPr userDrawn="1"/>
        </p:nvCxnSpPr>
        <p:spPr>
          <a:xfrm flipH="1">
            <a:off x="-225028" y="2390548"/>
            <a:ext cx="137518"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Textfeld 40">
            <a:extLst>
              <a:ext uri="{FF2B5EF4-FFF2-40B4-BE49-F238E27FC236}">
                <a16:creationId xmlns:a16="http://schemas.microsoft.com/office/drawing/2014/main" id="{26C37606-F7BD-4455-8653-3F77286429C2}"/>
              </a:ext>
            </a:extLst>
          </p:cNvPr>
          <p:cNvSpPr txBox="1"/>
          <p:nvPr userDrawn="1"/>
        </p:nvSpPr>
        <p:spPr>
          <a:xfrm>
            <a:off x="-217885" y="2109609"/>
            <a:ext cx="137518"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3,70</a:t>
            </a:r>
          </a:p>
        </p:txBody>
      </p:sp>
      <p:cxnSp>
        <p:nvCxnSpPr>
          <p:cNvPr id="42" name="Gerader Verbinder 41">
            <a:extLst>
              <a:ext uri="{FF2B5EF4-FFF2-40B4-BE49-F238E27FC236}">
                <a16:creationId xmlns:a16="http://schemas.microsoft.com/office/drawing/2014/main" id="{DE29E9A1-C7D7-4A90-A01C-EBB4329BE0C7}"/>
              </a:ext>
            </a:extLst>
          </p:cNvPr>
          <p:cNvCxnSpPr/>
          <p:nvPr userDrawn="1"/>
        </p:nvCxnSpPr>
        <p:spPr>
          <a:xfrm flipH="1">
            <a:off x="-225028" y="2601510"/>
            <a:ext cx="137518"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feld 42">
            <a:extLst>
              <a:ext uri="{FF2B5EF4-FFF2-40B4-BE49-F238E27FC236}">
                <a16:creationId xmlns:a16="http://schemas.microsoft.com/office/drawing/2014/main" id="{6FF253B8-2537-4F38-ACCE-242766A8B9B1}"/>
              </a:ext>
            </a:extLst>
          </p:cNvPr>
          <p:cNvSpPr txBox="1"/>
          <p:nvPr userDrawn="1"/>
        </p:nvSpPr>
        <p:spPr>
          <a:xfrm>
            <a:off x="-217885" y="2644996"/>
            <a:ext cx="137518"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3,40</a:t>
            </a:r>
          </a:p>
        </p:txBody>
      </p:sp>
      <p:cxnSp>
        <p:nvCxnSpPr>
          <p:cNvPr id="44" name="Gerader Verbinder 43">
            <a:extLst>
              <a:ext uri="{FF2B5EF4-FFF2-40B4-BE49-F238E27FC236}">
                <a16:creationId xmlns:a16="http://schemas.microsoft.com/office/drawing/2014/main" id="{2B77C498-4B84-4EB2-9858-3DBDF10A6D5C}"/>
              </a:ext>
            </a:extLst>
          </p:cNvPr>
          <p:cNvCxnSpPr>
            <a:cxnSpLocks/>
          </p:cNvCxnSpPr>
          <p:nvPr userDrawn="1"/>
        </p:nvCxnSpPr>
        <p:spPr>
          <a:xfrm>
            <a:off x="1464469" y="-311855"/>
            <a:ext cx="1" cy="221318"/>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Textfeld 45">
            <a:extLst>
              <a:ext uri="{FF2B5EF4-FFF2-40B4-BE49-F238E27FC236}">
                <a16:creationId xmlns:a16="http://schemas.microsoft.com/office/drawing/2014/main" id="{6CE8EFD0-B453-4BA3-9AAE-A46914176E83}"/>
              </a:ext>
            </a:extLst>
          </p:cNvPr>
          <p:cNvSpPr txBox="1"/>
          <p:nvPr userDrawn="1"/>
        </p:nvSpPr>
        <p:spPr>
          <a:xfrm>
            <a:off x="1505545" y="-294568"/>
            <a:ext cx="137518"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7,28</a:t>
            </a:r>
          </a:p>
        </p:txBody>
      </p:sp>
      <p:cxnSp>
        <p:nvCxnSpPr>
          <p:cNvPr id="47" name="Gerader Verbinder 46">
            <a:extLst>
              <a:ext uri="{FF2B5EF4-FFF2-40B4-BE49-F238E27FC236}">
                <a16:creationId xmlns:a16="http://schemas.microsoft.com/office/drawing/2014/main" id="{6B321B65-0AFD-4740-8641-EEB86CA318AD}"/>
              </a:ext>
            </a:extLst>
          </p:cNvPr>
          <p:cNvCxnSpPr/>
          <p:nvPr userDrawn="1"/>
        </p:nvCxnSpPr>
        <p:spPr>
          <a:xfrm flipH="1">
            <a:off x="-225028" y="9731995"/>
            <a:ext cx="137518"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 name="Textfeld 47">
            <a:extLst>
              <a:ext uri="{FF2B5EF4-FFF2-40B4-BE49-F238E27FC236}">
                <a16:creationId xmlns:a16="http://schemas.microsoft.com/office/drawing/2014/main" id="{AB2DC82D-2562-4277-B8B0-D59627816CE3}"/>
              </a:ext>
            </a:extLst>
          </p:cNvPr>
          <p:cNvSpPr txBox="1"/>
          <p:nvPr userDrawn="1"/>
        </p:nvSpPr>
        <p:spPr>
          <a:xfrm>
            <a:off x="-217885" y="9775480"/>
            <a:ext cx="137518"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6,89</a:t>
            </a:r>
          </a:p>
        </p:txBody>
      </p:sp>
      <p:cxnSp>
        <p:nvCxnSpPr>
          <p:cNvPr id="49" name="Gerader Verbinder 48">
            <a:extLst>
              <a:ext uri="{FF2B5EF4-FFF2-40B4-BE49-F238E27FC236}">
                <a16:creationId xmlns:a16="http://schemas.microsoft.com/office/drawing/2014/main" id="{DBFFBE82-6E06-4FA7-BE49-5F40C921CB49}"/>
              </a:ext>
            </a:extLst>
          </p:cNvPr>
          <p:cNvCxnSpPr>
            <a:cxnSpLocks/>
          </p:cNvCxnSpPr>
          <p:nvPr userDrawn="1"/>
        </p:nvCxnSpPr>
        <p:spPr>
          <a:xfrm>
            <a:off x="6780956" y="-311855"/>
            <a:ext cx="1" cy="221318"/>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Textfeld 49">
            <a:extLst>
              <a:ext uri="{FF2B5EF4-FFF2-40B4-BE49-F238E27FC236}">
                <a16:creationId xmlns:a16="http://schemas.microsoft.com/office/drawing/2014/main" id="{11F58A88-E267-49E3-A8C5-973D552ACF8E}"/>
              </a:ext>
            </a:extLst>
          </p:cNvPr>
          <p:cNvSpPr txBox="1"/>
          <p:nvPr userDrawn="1"/>
        </p:nvSpPr>
        <p:spPr>
          <a:xfrm>
            <a:off x="6822031" y="-294568"/>
            <a:ext cx="178844"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12,42</a:t>
            </a:r>
          </a:p>
        </p:txBody>
      </p:sp>
      <p:cxnSp>
        <p:nvCxnSpPr>
          <p:cNvPr id="57" name="Gerader Verbinder 56">
            <a:extLst>
              <a:ext uri="{FF2B5EF4-FFF2-40B4-BE49-F238E27FC236}">
                <a16:creationId xmlns:a16="http://schemas.microsoft.com/office/drawing/2014/main" id="{6B892640-6702-46DE-BED6-3212B0890289}"/>
              </a:ext>
            </a:extLst>
          </p:cNvPr>
          <p:cNvCxnSpPr>
            <a:cxnSpLocks/>
          </p:cNvCxnSpPr>
          <p:nvPr userDrawn="1"/>
        </p:nvCxnSpPr>
        <p:spPr>
          <a:xfrm>
            <a:off x="2071688" y="-311855"/>
            <a:ext cx="1" cy="221318"/>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8" name="Textfeld 57">
            <a:extLst>
              <a:ext uri="{FF2B5EF4-FFF2-40B4-BE49-F238E27FC236}">
                <a16:creationId xmlns:a16="http://schemas.microsoft.com/office/drawing/2014/main" id="{F6CD048A-DE0C-4214-8056-B723F8A4EFF0}"/>
              </a:ext>
            </a:extLst>
          </p:cNvPr>
          <p:cNvSpPr txBox="1"/>
          <p:nvPr userDrawn="1"/>
        </p:nvSpPr>
        <p:spPr>
          <a:xfrm>
            <a:off x="2112764" y="-294568"/>
            <a:ext cx="137518" cy="183009"/>
          </a:xfrm>
          <a:prstGeom prst="rect">
            <a:avLst/>
          </a:prstGeom>
          <a:noFill/>
        </p:spPr>
        <p:txBody>
          <a:bodyPr wrap="square" lIns="0" tIns="0" rIns="0" bIns="0" rtlCol="0">
            <a:noAutofit/>
          </a:bodyPr>
          <a:lstStyle/>
          <a:p>
            <a:r>
              <a:rPr lang="de-DE" sz="525" dirty="0">
                <a:latin typeface="Arial" panose="020B0604020202020204" pitchFamily="34" charset="0"/>
                <a:cs typeface="Arial" panose="020B0604020202020204" pitchFamily="34" charset="0"/>
              </a:rPr>
              <a:t>5,03</a:t>
            </a:r>
          </a:p>
        </p:txBody>
      </p:sp>
      <p:sp>
        <p:nvSpPr>
          <p:cNvPr id="59" name="Rechteck 58">
            <a:extLst>
              <a:ext uri="{FF2B5EF4-FFF2-40B4-BE49-F238E27FC236}">
                <a16:creationId xmlns:a16="http://schemas.microsoft.com/office/drawing/2014/main" id="{521893D9-6C36-459E-957C-1CC89A8A3A0A}"/>
              </a:ext>
            </a:extLst>
          </p:cNvPr>
          <p:cNvSpPr/>
          <p:nvPr userDrawn="1"/>
        </p:nvSpPr>
        <p:spPr>
          <a:xfrm>
            <a:off x="6918717" y="1112434"/>
            <a:ext cx="936875" cy="450308"/>
          </a:xfrm>
          <a:prstGeom prst="rect">
            <a:avLst/>
          </a:prstGeom>
          <a:solidFill>
            <a:srgbClr val="FFE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tx1"/>
                </a:solidFill>
                <a:latin typeface="Arial" panose="020B0604020202020204" pitchFamily="34" charset="0"/>
                <a:cs typeface="Arial" panose="020B0604020202020204" pitchFamily="34" charset="0"/>
              </a:rPr>
              <a:t>255	237	0</a:t>
            </a:r>
          </a:p>
        </p:txBody>
      </p:sp>
      <p:sp>
        <p:nvSpPr>
          <p:cNvPr id="60" name="Rechteck 59">
            <a:extLst>
              <a:ext uri="{FF2B5EF4-FFF2-40B4-BE49-F238E27FC236}">
                <a16:creationId xmlns:a16="http://schemas.microsoft.com/office/drawing/2014/main" id="{8BDF9652-EAB4-4FC9-930D-808F6FC35899}"/>
              </a:ext>
            </a:extLst>
          </p:cNvPr>
          <p:cNvSpPr/>
          <p:nvPr userDrawn="1"/>
        </p:nvSpPr>
        <p:spPr>
          <a:xfrm>
            <a:off x="6918717" y="1668651"/>
            <a:ext cx="936875" cy="450308"/>
          </a:xfrm>
          <a:prstGeom prst="rect">
            <a:avLst/>
          </a:prstGeom>
          <a:solidFill>
            <a:srgbClr val="95C1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tx1"/>
                </a:solidFill>
                <a:latin typeface="Arial" panose="020B0604020202020204" pitchFamily="34" charset="0"/>
                <a:cs typeface="Arial" panose="020B0604020202020204" pitchFamily="34" charset="0"/>
              </a:rPr>
              <a:t>149	193	31</a:t>
            </a:r>
          </a:p>
        </p:txBody>
      </p:sp>
      <p:sp>
        <p:nvSpPr>
          <p:cNvPr id="61" name="Rechteck 60">
            <a:extLst>
              <a:ext uri="{FF2B5EF4-FFF2-40B4-BE49-F238E27FC236}">
                <a16:creationId xmlns:a16="http://schemas.microsoft.com/office/drawing/2014/main" id="{6E9A8B14-CF11-4803-9A60-CE8DF90129DD}"/>
              </a:ext>
            </a:extLst>
          </p:cNvPr>
          <p:cNvSpPr/>
          <p:nvPr userDrawn="1"/>
        </p:nvSpPr>
        <p:spPr>
          <a:xfrm>
            <a:off x="6918717" y="2224868"/>
            <a:ext cx="936875" cy="450308"/>
          </a:xfrm>
          <a:prstGeom prst="rect">
            <a:avLst/>
          </a:prstGeom>
          <a:solidFill>
            <a:srgbClr val="00763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0	118	60</a:t>
            </a:r>
          </a:p>
        </p:txBody>
      </p:sp>
      <p:sp>
        <p:nvSpPr>
          <p:cNvPr id="63" name="Rechteck 62">
            <a:extLst>
              <a:ext uri="{FF2B5EF4-FFF2-40B4-BE49-F238E27FC236}">
                <a16:creationId xmlns:a16="http://schemas.microsoft.com/office/drawing/2014/main" id="{1960A759-CFF9-47FB-8F46-2160A3E47A89}"/>
              </a:ext>
            </a:extLst>
          </p:cNvPr>
          <p:cNvSpPr/>
          <p:nvPr userDrawn="1"/>
        </p:nvSpPr>
        <p:spPr>
          <a:xfrm>
            <a:off x="6918717" y="3337302"/>
            <a:ext cx="936875" cy="450308"/>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de-DE" sz="450" b="1" dirty="0">
                <a:latin typeface="Arial" panose="020B0604020202020204" pitchFamily="34" charset="0"/>
                <a:cs typeface="Arial" panose="020B0604020202020204" pitchFamily="34" charset="0"/>
              </a:rPr>
              <a:t>Sekundärfarben RGB</a:t>
            </a:r>
          </a:p>
        </p:txBody>
      </p:sp>
      <p:sp>
        <p:nvSpPr>
          <p:cNvPr id="64" name="Rechteck 63">
            <a:extLst>
              <a:ext uri="{FF2B5EF4-FFF2-40B4-BE49-F238E27FC236}">
                <a16:creationId xmlns:a16="http://schemas.microsoft.com/office/drawing/2014/main" id="{5AFC590A-12F4-493F-A5F9-0314BD7F3033}"/>
              </a:ext>
            </a:extLst>
          </p:cNvPr>
          <p:cNvSpPr/>
          <p:nvPr userDrawn="1"/>
        </p:nvSpPr>
        <p:spPr>
          <a:xfrm>
            <a:off x="6918717" y="3893519"/>
            <a:ext cx="936875" cy="450308"/>
          </a:xfrm>
          <a:prstGeom prst="rect">
            <a:avLst/>
          </a:prstGeom>
          <a:solidFill>
            <a:srgbClr val="9D9D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tx1"/>
                </a:solidFill>
                <a:latin typeface="Arial" panose="020B0604020202020204" pitchFamily="34" charset="0"/>
                <a:cs typeface="Arial" panose="020B0604020202020204" pitchFamily="34" charset="0"/>
              </a:rPr>
              <a:t>157	157	156</a:t>
            </a:r>
          </a:p>
        </p:txBody>
      </p:sp>
      <p:sp>
        <p:nvSpPr>
          <p:cNvPr id="65" name="Rechteck 64">
            <a:extLst>
              <a:ext uri="{FF2B5EF4-FFF2-40B4-BE49-F238E27FC236}">
                <a16:creationId xmlns:a16="http://schemas.microsoft.com/office/drawing/2014/main" id="{D29DDE1D-871F-49D1-9C89-05D2E41EA531}"/>
              </a:ext>
            </a:extLst>
          </p:cNvPr>
          <p:cNvSpPr/>
          <p:nvPr userDrawn="1"/>
        </p:nvSpPr>
        <p:spPr>
          <a:xfrm>
            <a:off x="6918717" y="4449737"/>
            <a:ext cx="936875" cy="450308"/>
          </a:xfrm>
          <a:prstGeom prst="rect">
            <a:avLst/>
          </a:prstGeom>
          <a:solidFill>
            <a:srgbClr val="0099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0	153	130</a:t>
            </a:r>
          </a:p>
        </p:txBody>
      </p:sp>
      <p:sp>
        <p:nvSpPr>
          <p:cNvPr id="66" name="Rechteck 65">
            <a:extLst>
              <a:ext uri="{FF2B5EF4-FFF2-40B4-BE49-F238E27FC236}">
                <a16:creationId xmlns:a16="http://schemas.microsoft.com/office/drawing/2014/main" id="{F45CBA34-3CC4-4370-A285-FE4F82EDEFBD}"/>
              </a:ext>
            </a:extLst>
          </p:cNvPr>
          <p:cNvSpPr/>
          <p:nvPr userDrawn="1"/>
        </p:nvSpPr>
        <p:spPr>
          <a:xfrm>
            <a:off x="6918717" y="5005954"/>
            <a:ext cx="936875" cy="450308"/>
          </a:xfrm>
          <a:prstGeom prst="rect">
            <a:avLst/>
          </a:prstGeom>
          <a:solidFill>
            <a:srgbClr val="0097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0	151	121</a:t>
            </a:r>
          </a:p>
        </p:txBody>
      </p:sp>
      <p:sp>
        <p:nvSpPr>
          <p:cNvPr id="67" name="Rechteck 66">
            <a:extLst>
              <a:ext uri="{FF2B5EF4-FFF2-40B4-BE49-F238E27FC236}">
                <a16:creationId xmlns:a16="http://schemas.microsoft.com/office/drawing/2014/main" id="{27121104-A72A-4F1E-8367-5446915E7C96}"/>
              </a:ext>
            </a:extLst>
          </p:cNvPr>
          <p:cNvSpPr/>
          <p:nvPr userDrawn="1"/>
        </p:nvSpPr>
        <p:spPr>
          <a:xfrm>
            <a:off x="6918717" y="5562171"/>
            <a:ext cx="936875" cy="450308"/>
          </a:xfrm>
          <a:prstGeom prst="rect">
            <a:avLst/>
          </a:prstGeom>
          <a:solidFill>
            <a:srgbClr val="0063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0	99	103</a:t>
            </a:r>
          </a:p>
        </p:txBody>
      </p:sp>
      <p:sp>
        <p:nvSpPr>
          <p:cNvPr id="68" name="Rechteck 67">
            <a:extLst>
              <a:ext uri="{FF2B5EF4-FFF2-40B4-BE49-F238E27FC236}">
                <a16:creationId xmlns:a16="http://schemas.microsoft.com/office/drawing/2014/main" id="{11D7BFA0-84FE-41E1-92DC-A40953F3F83D}"/>
              </a:ext>
            </a:extLst>
          </p:cNvPr>
          <p:cNvSpPr/>
          <p:nvPr userDrawn="1"/>
        </p:nvSpPr>
        <p:spPr>
          <a:xfrm>
            <a:off x="6918717" y="6118388"/>
            <a:ext cx="936875" cy="450308"/>
          </a:xfrm>
          <a:prstGeom prst="rect">
            <a:avLst/>
          </a:prstGeom>
          <a:solidFill>
            <a:srgbClr val="004A7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0	74	120</a:t>
            </a:r>
          </a:p>
        </p:txBody>
      </p:sp>
      <p:sp>
        <p:nvSpPr>
          <p:cNvPr id="69" name="Rechteck 68">
            <a:extLst>
              <a:ext uri="{FF2B5EF4-FFF2-40B4-BE49-F238E27FC236}">
                <a16:creationId xmlns:a16="http://schemas.microsoft.com/office/drawing/2014/main" id="{4CB97E33-4D0C-40C9-9820-55B515321E45}"/>
              </a:ext>
            </a:extLst>
          </p:cNvPr>
          <p:cNvSpPr/>
          <p:nvPr userDrawn="1"/>
        </p:nvSpPr>
        <p:spPr>
          <a:xfrm>
            <a:off x="6918717" y="6674605"/>
            <a:ext cx="936875" cy="450308"/>
          </a:xfrm>
          <a:prstGeom prst="rect">
            <a:avLst/>
          </a:prstGeom>
          <a:solidFill>
            <a:srgbClr val="6423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100	35	91</a:t>
            </a:r>
          </a:p>
        </p:txBody>
      </p:sp>
      <p:sp>
        <p:nvSpPr>
          <p:cNvPr id="70" name="Rechteck 69">
            <a:extLst>
              <a:ext uri="{FF2B5EF4-FFF2-40B4-BE49-F238E27FC236}">
                <a16:creationId xmlns:a16="http://schemas.microsoft.com/office/drawing/2014/main" id="{670D853B-0766-41F7-92EA-77DCD14A876F}"/>
              </a:ext>
            </a:extLst>
          </p:cNvPr>
          <p:cNvSpPr/>
          <p:nvPr userDrawn="1"/>
        </p:nvSpPr>
        <p:spPr>
          <a:xfrm>
            <a:off x="6918717" y="7230822"/>
            <a:ext cx="936875" cy="450308"/>
          </a:xfrm>
          <a:prstGeom prst="rect">
            <a:avLst/>
          </a:prstGeom>
          <a:solidFill>
            <a:srgbClr val="D4432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212	67	42</a:t>
            </a:r>
          </a:p>
        </p:txBody>
      </p:sp>
      <p:sp>
        <p:nvSpPr>
          <p:cNvPr id="71" name="Rechteck 70">
            <a:extLst>
              <a:ext uri="{FF2B5EF4-FFF2-40B4-BE49-F238E27FC236}">
                <a16:creationId xmlns:a16="http://schemas.microsoft.com/office/drawing/2014/main" id="{66358E3B-E2EC-4185-9480-A13E592E1EC5}"/>
              </a:ext>
            </a:extLst>
          </p:cNvPr>
          <p:cNvSpPr/>
          <p:nvPr userDrawn="1"/>
        </p:nvSpPr>
        <p:spPr>
          <a:xfrm>
            <a:off x="6918717" y="7787039"/>
            <a:ext cx="936875" cy="450308"/>
          </a:xfrm>
          <a:prstGeom prst="rect">
            <a:avLst/>
          </a:prstGeom>
          <a:solidFill>
            <a:srgbClr val="D22D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de-DE" sz="450" b="1" dirty="0">
                <a:solidFill>
                  <a:schemeClr val="bg1"/>
                </a:solidFill>
                <a:latin typeface="Arial" panose="020B0604020202020204" pitchFamily="34" charset="0"/>
                <a:cs typeface="Arial" panose="020B0604020202020204" pitchFamily="34" charset="0"/>
              </a:rPr>
              <a:t>210	45	46</a:t>
            </a:r>
          </a:p>
        </p:txBody>
      </p:sp>
      <p:pic>
        <p:nvPicPr>
          <p:cNvPr id="34" name="Bild 5"/>
          <p:cNvPicPr>
            <a:picLocks noChangeAspect="1"/>
          </p:cNvPicPr>
          <p:nvPr userDrawn="1"/>
        </p:nvPicPr>
        <p:blipFill>
          <a:blip r:embed="rId7"/>
          <a:stretch>
            <a:fillRect/>
          </a:stretch>
        </p:blipFill>
        <p:spPr>
          <a:xfrm>
            <a:off x="5797554" y="207021"/>
            <a:ext cx="902226" cy="358738"/>
          </a:xfrm>
          <a:prstGeom prst="rect">
            <a:avLst/>
          </a:prstGeom>
        </p:spPr>
      </p:pic>
      <p:pic>
        <p:nvPicPr>
          <p:cNvPr id="6" name="Grafik 5"/>
          <p:cNvPicPr>
            <a:picLocks noChangeAspect="1"/>
          </p:cNvPicPr>
          <p:nvPr userDrawn="1"/>
        </p:nvPicPr>
        <p:blipFill rotWithShape="1">
          <a:blip r:embed="rId8">
            <a:extLst>
              <a:ext uri="{28A0092B-C50C-407E-A947-70E740481C1C}">
                <a14:useLocalDpi xmlns:a14="http://schemas.microsoft.com/office/drawing/2010/main" val="0"/>
              </a:ext>
            </a:extLst>
          </a:blip>
          <a:srcRect r="51702" b="16704"/>
          <a:stretch/>
        </p:blipFill>
        <p:spPr>
          <a:xfrm>
            <a:off x="967937" y="650810"/>
            <a:ext cx="5741208" cy="9077981"/>
          </a:xfrm>
          <a:prstGeom prst="rect">
            <a:avLst/>
          </a:prstGeom>
        </p:spPr>
      </p:pic>
      <p:sp>
        <p:nvSpPr>
          <p:cNvPr id="51" name="AutoShape 3"/>
          <p:cNvSpPr>
            <a:spLocks noChangeAspect="1" noChangeArrowheads="1" noTextEdit="1"/>
          </p:cNvSpPr>
          <p:nvPr userDrawn="1"/>
        </p:nvSpPr>
        <p:spPr bwMode="auto">
          <a:xfrm rot="16200000" flipV="1">
            <a:off x="660199" y="8291234"/>
            <a:ext cx="1691754" cy="20548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nvGrpSpPr>
          <p:cNvPr id="13" name="Gruppieren 12"/>
          <p:cNvGrpSpPr/>
          <p:nvPr userDrawn="1"/>
        </p:nvGrpSpPr>
        <p:grpSpPr>
          <a:xfrm>
            <a:off x="333318" y="9184685"/>
            <a:ext cx="200025" cy="721315"/>
            <a:chOff x="107953" y="7516032"/>
            <a:chExt cx="200025" cy="721315"/>
          </a:xfrm>
          <a:solidFill>
            <a:srgbClr val="0069B4"/>
          </a:solidFill>
        </p:grpSpPr>
        <p:sp>
          <p:nvSpPr>
            <p:cNvPr id="10" name="Ellipse 9"/>
            <p:cNvSpPr>
              <a:spLocks noChangeAspect="1"/>
            </p:cNvSpPr>
            <p:nvPr userDrawn="1"/>
          </p:nvSpPr>
          <p:spPr>
            <a:xfrm>
              <a:off x="107953" y="7516032"/>
              <a:ext cx="200025" cy="185013"/>
            </a:xfrm>
            <a:prstGeom prst="ellipse">
              <a:avLst/>
            </a:prstGeom>
            <a:solidFill>
              <a:srgbClr val="004A78"/>
            </a:solidFill>
            <a:ln w="9525" cap="flat" cmpd="sng" algn="ctr">
              <a:solidFill>
                <a:srgbClr val="004A78"/>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cxnSp>
          <p:nvCxnSpPr>
            <p:cNvPr id="12" name="Gerader Verbinder 11"/>
            <p:cNvCxnSpPr/>
            <p:nvPr userDrawn="1"/>
          </p:nvCxnSpPr>
          <p:spPr>
            <a:xfrm>
              <a:off x="206380" y="7701045"/>
              <a:ext cx="0" cy="536302"/>
            </a:xfrm>
            <a:prstGeom prst="line">
              <a:avLst/>
            </a:prstGeom>
            <a:grpFill/>
            <a:ln w="25400" cap="flat" cmpd="sng" algn="ctr">
              <a:solidFill>
                <a:srgbClr val="004A78"/>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45" name="Rechteck 44"/>
          <p:cNvSpPr/>
          <p:nvPr userDrawn="1"/>
        </p:nvSpPr>
        <p:spPr>
          <a:xfrm>
            <a:off x="732622" y="211330"/>
            <a:ext cx="1339066" cy="360105"/>
          </a:xfrm>
          <a:prstGeom prst="rect">
            <a:avLst/>
          </a:prstGeom>
          <a:solidFill>
            <a:schemeClr val="bg1"/>
          </a:solidFill>
          <a:ln w="9525" cap="flat" cmpd="sng" algn="ctr">
            <a:noFill/>
            <a:prstDash val="solid"/>
          </a:ln>
          <a:effectLst/>
          <a:extLst>
            <a:ext uri="{91240B29-F687-4F45-9708-019B960494DF}">
              <a14:hiddenLine xmlns:a14="http://schemas.microsoft.com/office/drawing/2010/main" w="9525" cap="flat" cmpd="sng" algn="ctr">
                <a:solidFill>
                  <a:schemeClr val="accent1">
                    <a:shade val="95000"/>
                    <a:satMod val="105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8" name="Textplatzhalter 2"/>
          <p:cNvSpPr txBox="1">
            <a:spLocks/>
          </p:cNvSpPr>
          <p:nvPr userDrawn="1"/>
        </p:nvSpPr>
        <p:spPr>
          <a:xfrm>
            <a:off x="166479" y="316170"/>
            <a:ext cx="1298784" cy="334640"/>
          </a:xfrm>
          <a:prstGeom prst="rect">
            <a:avLst/>
          </a:prstGeom>
        </p:spPr>
        <p:txBody>
          <a:bodyPr vert="horz" lIns="0" tIns="0" rIns="0" bIns="0" rtlCol="0">
            <a:noAutofit/>
          </a:bodyPr>
          <a:lstStyle>
            <a:lvl1pPr marL="447675" indent="-447675"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1pPr>
            <a:lvl2pPr marL="625475" indent="-446088"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2pPr>
            <a:lvl3pPr marL="809625" indent="-449263"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3pPr>
            <a:lvl4pPr marL="987425" indent="-447675"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4pPr>
            <a:lvl5pPr marL="1163638" indent="-444500"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5pPr>
            <a:lvl6pPr marL="1341438" indent="-441325"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6pPr>
            <a:lvl7pPr marL="1525588" indent="-446088"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7pPr>
            <a:lvl8pPr marL="1703388" indent="-442913"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8pPr>
            <a:lvl9pPr marL="1881188" indent="-441325" algn="l" defTabSz="457200" rtl="0" eaLnBrk="1" latinLnBrk="0" hangingPunct="1">
              <a:spcBef>
                <a:spcPts val="0"/>
              </a:spcBef>
              <a:spcAft>
                <a:spcPts val="0"/>
              </a:spcAft>
              <a:buClr>
                <a:srgbClr val="00763C"/>
              </a:buClr>
              <a:buFontTx/>
              <a:buBlip>
                <a:blip r:embed="rId9"/>
              </a:buBlip>
              <a:defRPr sz="1400" kern="1200">
                <a:solidFill>
                  <a:schemeClr val="tx1"/>
                </a:solidFill>
                <a:latin typeface="Arial" panose="020B0604020202020204" pitchFamily="34" charset="0"/>
                <a:ea typeface="+mn-ea"/>
                <a:cs typeface="Arial" panose="020B0604020202020204" pitchFamily="34" charset="0"/>
              </a:defRPr>
            </a:lvl9pPr>
          </a:lstStyle>
          <a:p>
            <a:pPr marL="0" indent="0">
              <a:buNone/>
            </a:pPr>
            <a:r>
              <a:rPr lang="de-DE" sz="700" b="0" dirty="0">
                <a:solidFill>
                  <a:schemeClr val="tx1">
                    <a:lumMod val="85000"/>
                    <a:lumOff val="15000"/>
                  </a:schemeClr>
                </a:solidFill>
              </a:rPr>
              <a:t>NATIONAL</a:t>
            </a:r>
            <a:r>
              <a:rPr lang="de-DE" sz="700" b="0" baseline="0" dirty="0">
                <a:solidFill>
                  <a:schemeClr val="tx1">
                    <a:lumMod val="85000"/>
                    <a:lumOff val="15000"/>
                  </a:schemeClr>
                </a:solidFill>
              </a:rPr>
              <a:t> RESEARCH</a:t>
            </a:r>
            <a:br>
              <a:rPr lang="de-DE" sz="700" b="0" baseline="0" dirty="0">
                <a:solidFill>
                  <a:schemeClr val="tx1">
                    <a:lumMod val="85000"/>
                    <a:lumOff val="15000"/>
                  </a:schemeClr>
                </a:solidFill>
              </a:rPr>
            </a:br>
            <a:r>
              <a:rPr lang="de-DE" sz="700" b="0" baseline="0" dirty="0">
                <a:solidFill>
                  <a:schemeClr val="tx1">
                    <a:lumMod val="85000"/>
                    <a:lumOff val="15000"/>
                  </a:schemeClr>
                </a:solidFill>
              </a:rPr>
              <a:t>DATA INFRASTRUCTURE FOR</a:t>
            </a:r>
          </a:p>
          <a:p>
            <a:pPr marL="0" indent="0">
              <a:buNone/>
            </a:pPr>
            <a:r>
              <a:rPr lang="de-DE" sz="700" b="0" baseline="0" dirty="0">
                <a:solidFill>
                  <a:schemeClr val="tx1">
                    <a:lumMod val="85000"/>
                    <a:lumOff val="15000"/>
                  </a:schemeClr>
                </a:solidFill>
              </a:rPr>
              <a:t>ENGINEERING SCIENCES</a:t>
            </a:r>
            <a:endParaRPr lang="de-DE" sz="700" b="0" dirty="0">
              <a:solidFill>
                <a:schemeClr val="tx1">
                  <a:lumMod val="85000"/>
                  <a:lumOff val="15000"/>
                </a:schemeClr>
              </a:solidFill>
            </a:endParaRPr>
          </a:p>
        </p:txBody>
      </p:sp>
      <p:pic>
        <p:nvPicPr>
          <p:cNvPr id="5" name="Picture 69" descr="Creative Commons Lizenzvertrag">
            <a:extLst>
              <a:ext uri="{FF2B5EF4-FFF2-40B4-BE49-F238E27FC236}">
                <a16:creationId xmlns:a16="http://schemas.microsoft.com/office/drawing/2014/main" id="{2AEDB7B0-0D4B-7D2C-DC02-AC4E653B70D8}"/>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018957" y="9724109"/>
            <a:ext cx="762000" cy="14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137814"/>
      </p:ext>
    </p:extLst>
  </p:cSld>
  <p:clrMap bg1="lt1" tx1="dk1" bg2="lt2" tx2="dk2" accent1="accent1" accent2="accent2" accent3="accent3" accent4="accent4" accent5="accent5" accent6="accent6" hlink="hlink" folHlink="folHlink"/>
  <p:sldLayoutIdLst>
    <p:sldLayoutId id="2147483685" r:id="rId1"/>
  </p:sldLayoutIdLst>
  <p:hf hdr="0" ftr="0" dt="0"/>
  <p:txStyles>
    <p:titleStyle>
      <a:lvl1pPr algn="l" defTabSz="342900" rtl="0" eaLnBrk="1" latinLnBrk="0" hangingPunct="1">
        <a:spcBef>
          <a:spcPct val="0"/>
        </a:spcBef>
        <a:buNone/>
        <a:defRPr sz="1500" kern="1200">
          <a:solidFill>
            <a:srgbClr val="007D59"/>
          </a:solidFill>
          <a:latin typeface="Arial" panose="020B0604020202020204" pitchFamily="34" charset="0"/>
          <a:ea typeface="+mj-ea"/>
          <a:cs typeface="Arial" panose="020B0604020202020204" pitchFamily="34" charset="0"/>
        </a:defRPr>
      </a:lvl1pPr>
    </p:titleStyle>
    <p:bodyStyle>
      <a:lvl1pPr marL="335756" indent="-335756"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1pPr>
      <a:lvl2pPr marL="469106" indent="-334566"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2pPr>
      <a:lvl3pPr marL="607219" indent="-336947"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3pPr>
      <a:lvl4pPr marL="740569" indent="-335756"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4pPr>
      <a:lvl5pPr marL="872729" indent="-333375"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5pPr>
      <a:lvl6pPr marL="1006079" indent="-330994"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6pPr>
      <a:lvl7pPr marL="1144191" indent="-334566"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7pPr>
      <a:lvl8pPr marL="1277541" indent="-332185"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8pPr>
      <a:lvl9pPr marL="1410891" indent="-330994" algn="l" defTabSz="342900" rtl="0" eaLnBrk="1" latinLnBrk="0" hangingPunct="1">
        <a:spcBef>
          <a:spcPts val="0"/>
        </a:spcBef>
        <a:spcAft>
          <a:spcPts val="0"/>
        </a:spcAft>
        <a:buClr>
          <a:srgbClr val="00763C"/>
        </a:buClr>
        <a:buFontTx/>
        <a:buBlip>
          <a:blip r:embed="rId11"/>
        </a:buBlip>
        <a:defRPr sz="1050" kern="1200">
          <a:solidFill>
            <a:schemeClr val="tx1"/>
          </a:solidFill>
          <a:latin typeface="Arial" panose="020B0604020202020204" pitchFamily="34" charset="0"/>
          <a:ea typeface="+mn-ea"/>
          <a:cs typeface="Arial" panose="020B0604020202020204" pitchFamily="34" charset="0"/>
        </a:defRPr>
      </a:lvl9pPr>
    </p:bodyStyle>
    <p:otherStyle>
      <a:defPPr>
        <a:defRPr lang="de-DE"/>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83" userDrawn="1">
          <p15:clr>
            <a:srgbClr val="F26B43"/>
          </p15:clr>
        </p15:guide>
        <p15:guide id="2" orient="horz" pos="3338" userDrawn="1">
          <p15:clr>
            <a:srgbClr val="F26B43"/>
          </p15:clr>
        </p15:guide>
        <p15:guide id="3" pos="923" userDrawn="1">
          <p15:clr>
            <a:srgbClr val="F26B43"/>
          </p15:clr>
        </p15:guide>
        <p15:guide id="4" pos="4272" userDrawn="1">
          <p15:clr>
            <a:srgbClr val="F26B43"/>
          </p15:clr>
        </p15:guide>
        <p15:guide id="5" orient="horz" pos="1635" userDrawn="1">
          <p15:clr>
            <a:srgbClr val="F26B43"/>
          </p15:clr>
        </p15:guide>
        <p15:guide id="6" orient="horz" pos="6128" userDrawn="1">
          <p15:clr>
            <a:srgbClr val="F26B43"/>
          </p15:clr>
        </p15:guide>
        <p15:guide id="7" orient="horz" pos="1502" userDrawn="1">
          <p15:clr>
            <a:srgbClr val="F26B43"/>
          </p15:clr>
        </p15:guide>
        <p15:guide id="8" orient="horz" pos="992" userDrawn="1">
          <p15:clr>
            <a:srgbClr val="F26B43"/>
          </p15:clr>
        </p15:guide>
        <p15:guide id="9" pos="1305" userDrawn="1">
          <p15:clr>
            <a:srgbClr val="F26B43"/>
          </p15:clr>
        </p15:guide>
        <p15:guide id="10" orient="horz" pos="194" userDrawn="1">
          <p15:clr>
            <a:srgbClr val="F26B43"/>
          </p15:clr>
        </p15:guide>
        <p15:guide id="11" pos="96" userDrawn="1">
          <p15:clr>
            <a:srgbClr val="F26B43"/>
          </p15:clr>
        </p15:guide>
        <p15:guide id="12" pos="422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hyperlink" Target="https://creativecommons.org/licenses/by/4.0/" TargetMode="External"/><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8" Type="http://schemas.openxmlformats.org/officeDocument/2006/relationships/hyperlink" Target="https://nfdi4ing.de/conference/" TargetMode="External"/><Relationship Id="rId3" Type="http://schemas.openxmlformats.org/officeDocument/2006/relationships/notesSlide" Target="../notesSlides/notesSlide1.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7.png"/><Relationship Id="rId5" Type="http://schemas.openxmlformats.org/officeDocument/2006/relationships/image" Target="../media/image1.emf"/><Relationship Id="rId10" Type="http://schemas.microsoft.com/office/2007/relationships/hdphoto" Target="../media/hdphoto1.wdp"/><Relationship Id="rId4" Type="http://schemas.openxmlformats.org/officeDocument/2006/relationships/oleObject" Target="../embeddings/oleObject3.bin"/><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9.png"/><Relationship Id="rId5" Type="http://schemas.openxmlformats.org/officeDocument/2006/relationships/hyperlink" Target="https://creativecommons.org/licenses/by/4.0/" TargetMode="Externa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5B45A6E-B189-AA1B-9EDC-997F8CDA3519}"/>
              </a:ext>
            </a:extLst>
          </p:cNvPr>
          <p:cNvGraphicFramePr>
            <a:graphicFrameLocks noChangeAspect="1"/>
          </p:cNvGraphicFramePr>
          <p:nvPr>
            <p:custDataLst>
              <p:tags r:id="rId1"/>
            </p:custDataLst>
            <p:extLst>
              <p:ext uri="{D42A27DB-BD31-4B8C-83A1-F6EECF244321}">
                <p14:modId xmlns:p14="http://schemas.microsoft.com/office/powerpoint/2010/main" val="213509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91D7298-F5F3-B883-0A58-03E20A736B4E}"/>
              </a:ext>
            </a:extLst>
          </p:cNvPr>
          <p:cNvSpPr>
            <a:spLocks noGrp="1"/>
          </p:cNvSpPr>
          <p:nvPr>
            <p:ph type="ctrTitle"/>
          </p:nvPr>
        </p:nvSpPr>
        <p:spPr/>
        <p:txBody>
          <a:bodyPr vert="horz"/>
          <a:lstStyle/>
          <a:p>
            <a:r>
              <a:rPr lang="de-DE" dirty="0"/>
              <a:t>Call </a:t>
            </a:r>
            <a:r>
              <a:rPr lang="de-DE" dirty="0" err="1"/>
              <a:t>for</a:t>
            </a:r>
            <a:r>
              <a:rPr lang="de-DE" dirty="0"/>
              <a:t> </a:t>
            </a:r>
            <a:r>
              <a:rPr lang="de-DE" dirty="0" err="1"/>
              <a:t>Contributions</a:t>
            </a:r>
            <a:endParaRPr lang="de-DE" dirty="0"/>
          </a:p>
        </p:txBody>
      </p:sp>
      <p:sp>
        <p:nvSpPr>
          <p:cNvPr id="3" name="Untertitel 2">
            <a:extLst>
              <a:ext uri="{FF2B5EF4-FFF2-40B4-BE49-F238E27FC236}">
                <a16:creationId xmlns:a16="http://schemas.microsoft.com/office/drawing/2014/main" id="{58B15728-AB50-1EFB-5F89-129CBC5B665B}"/>
              </a:ext>
            </a:extLst>
          </p:cNvPr>
          <p:cNvSpPr>
            <a:spLocks noGrp="1"/>
          </p:cNvSpPr>
          <p:nvPr>
            <p:ph type="subTitle" idx="1"/>
          </p:nvPr>
        </p:nvSpPr>
        <p:spPr/>
        <p:txBody>
          <a:bodyPr/>
          <a:lstStyle/>
          <a:p>
            <a:r>
              <a:rPr lang="de-DE" dirty="0"/>
              <a:t>NFDI4Ing Conference 2022</a:t>
            </a:r>
          </a:p>
        </p:txBody>
      </p:sp>
      <p:sp>
        <p:nvSpPr>
          <p:cNvPr id="4" name="Textfeld 3">
            <a:extLst>
              <a:ext uri="{FF2B5EF4-FFF2-40B4-BE49-F238E27FC236}">
                <a16:creationId xmlns:a16="http://schemas.microsoft.com/office/drawing/2014/main" id="{3CE13A5E-E1B2-E078-4C7C-631370B67085}"/>
              </a:ext>
            </a:extLst>
          </p:cNvPr>
          <p:cNvSpPr txBox="1"/>
          <p:nvPr/>
        </p:nvSpPr>
        <p:spPr>
          <a:xfrm>
            <a:off x="158750" y="7737172"/>
            <a:ext cx="7500327" cy="1292662"/>
          </a:xfrm>
          <a:prstGeom prst="rect">
            <a:avLst/>
          </a:prstGeom>
          <a:noFill/>
        </p:spPr>
        <p:txBody>
          <a:bodyPr wrap="square" lIns="0" tIns="0" rIns="0" bIns="0" rtlCol="0" anchor="b">
            <a:spAutoFit/>
          </a:bodyPr>
          <a:lstStyle/>
          <a:p>
            <a:r>
              <a:rPr lang="en-GB" sz="1200" dirty="0"/>
              <a:t>Unless otherwise noted for individual content, this work is licensed </a:t>
            </a:r>
            <a:br>
              <a:rPr lang="en-GB" sz="1200" dirty="0"/>
            </a:br>
            <a:r>
              <a:rPr lang="en-GB" sz="1200" dirty="0"/>
              <a:t>under a Creative Commons Attribution 4.0 International License.</a:t>
            </a:r>
            <a:br>
              <a:rPr lang="en-GB" sz="1200" dirty="0"/>
            </a:br>
            <a:r>
              <a:rPr lang="en-GB" sz="1200" dirty="0">
                <a:hlinkClick r:id="rId5"/>
              </a:rPr>
              <a:t>https://creativecommons.org/licenses/by/4.0/</a:t>
            </a:r>
            <a:r>
              <a:rPr lang="en-GB" sz="1200" dirty="0"/>
              <a:t>  </a:t>
            </a:r>
            <a:br>
              <a:rPr lang="en-GB" sz="1200" dirty="0"/>
            </a:br>
            <a:r>
              <a:rPr lang="en-GB" sz="1200" dirty="0"/>
              <a:t>Author: Tobias Hamann | </a:t>
            </a:r>
            <a:r>
              <a:rPr lang="en-GB" sz="1200" dirty="0" err="1"/>
              <a:t>ORCiD</a:t>
            </a:r>
            <a:r>
              <a:rPr lang="en-GB" sz="1200" dirty="0"/>
              <a:t> 0000-0002-8021-5524</a:t>
            </a:r>
          </a:p>
          <a:p>
            <a:r>
              <a:rPr lang="en-GB" sz="1200" dirty="0"/>
              <a:t>RWTH Aachen University | WZL | Organizational Development | Industrial Capabilities</a:t>
            </a:r>
          </a:p>
          <a:p>
            <a:r>
              <a:rPr lang="en-GB" sz="1200" dirty="0"/>
              <a:t>Campus Boulevard 30 | 52074 Aachen | GERMANY</a:t>
            </a:r>
          </a:p>
          <a:p>
            <a:r>
              <a:rPr lang="en-GB" sz="1200" dirty="0"/>
              <a:t>Phone: +49 151 72921981 | t.hamann@wzl-mq.rwth-aachen.de | www.wzl.rwth-aachen.de</a:t>
            </a:r>
          </a:p>
        </p:txBody>
      </p:sp>
      <p:pic>
        <p:nvPicPr>
          <p:cNvPr id="5" name="Grafik 4">
            <a:extLst>
              <a:ext uri="{FF2B5EF4-FFF2-40B4-BE49-F238E27FC236}">
                <a16:creationId xmlns:a16="http://schemas.microsoft.com/office/drawing/2014/main" id="{6A3ACCC3-E454-279E-3D5A-2BBBD13019EC}"/>
              </a:ext>
            </a:extLst>
          </p:cNvPr>
          <p:cNvPicPr>
            <a:picLocks noChangeAspect="1"/>
          </p:cNvPicPr>
          <p:nvPr/>
        </p:nvPicPr>
        <p:blipFill>
          <a:blip r:embed="rId6"/>
          <a:stretch>
            <a:fillRect/>
          </a:stretch>
        </p:blipFill>
        <p:spPr>
          <a:xfrm>
            <a:off x="158750" y="7236444"/>
            <a:ext cx="1227411" cy="429442"/>
          </a:xfrm>
          <a:prstGeom prst="rect">
            <a:avLst/>
          </a:prstGeom>
        </p:spPr>
      </p:pic>
    </p:spTree>
    <p:extLst>
      <p:ext uri="{BB962C8B-B14F-4D97-AF65-F5344CB8AC3E}">
        <p14:creationId xmlns:p14="http://schemas.microsoft.com/office/powerpoint/2010/main" val="2659173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30659675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7" imgH="348" progId="TCLayout.ActiveDocument.1">
                  <p:embed/>
                </p:oleObj>
              </mc:Choice>
              <mc:Fallback>
                <p:oleObj name="think-cell Folie" r:id="rId4" imgW="347" imgH="348"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Textfeld 10"/>
          <p:cNvSpPr txBox="1"/>
          <p:nvPr/>
        </p:nvSpPr>
        <p:spPr>
          <a:xfrm>
            <a:off x="1" y="631930"/>
            <a:ext cx="6858000" cy="1046440"/>
          </a:xfrm>
          <a:prstGeom prst="rect">
            <a:avLst/>
          </a:prstGeom>
          <a:noFill/>
        </p:spPr>
        <p:txBody>
          <a:bodyPr wrap="square" rtlCol="0">
            <a:spAutoFit/>
          </a:bodyPr>
          <a:lstStyle/>
          <a:p>
            <a:pPr lvl="0" algn="ctr"/>
            <a:r>
              <a:rPr lang="en-GB" b="1" dirty="0">
                <a:solidFill>
                  <a:srgbClr val="004A78"/>
                </a:solidFill>
                <a:ea typeface="+mj-ea"/>
                <a:cs typeface="Arial" panose="020B0604020202020204" pitchFamily="34" charset="0"/>
              </a:rPr>
              <a:t>Call</a:t>
            </a:r>
            <a:r>
              <a:rPr lang="en-GB" b="1" dirty="0">
                <a:solidFill>
                  <a:srgbClr val="004A78"/>
                </a:solidFill>
              </a:rPr>
              <a:t> </a:t>
            </a:r>
            <a:r>
              <a:rPr lang="en-GB" b="1" dirty="0">
                <a:solidFill>
                  <a:srgbClr val="004A78"/>
                </a:solidFill>
                <a:ea typeface="+mj-ea"/>
                <a:cs typeface="Arial" panose="020B0604020202020204" pitchFamily="34" charset="0"/>
              </a:rPr>
              <a:t>for</a:t>
            </a:r>
            <a:r>
              <a:rPr lang="en-GB" b="1" dirty="0">
                <a:solidFill>
                  <a:srgbClr val="004A78"/>
                </a:solidFill>
              </a:rPr>
              <a:t> </a:t>
            </a:r>
            <a:r>
              <a:rPr lang="en-GB" b="1" dirty="0">
                <a:solidFill>
                  <a:srgbClr val="004A78"/>
                </a:solidFill>
                <a:ea typeface="+mj-ea"/>
                <a:cs typeface="Arial" panose="020B0604020202020204" pitchFamily="34" charset="0"/>
              </a:rPr>
              <a:t>Contributions</a:t>
            </a:r>
          </a:p>
          <a:p>
            <a:pPr algn="ctr"/>
            <a:r>
              <a:rPr lang="en-GB" sz="2400" b="1" dirty="0">
                <a:solidFill>
                  <a:srgbClr val="004A78"/>
                </a:solidFill>
              </a:rPr>
              <a:t>NFDI4Ing Conference 2022 (online)</a:t>
            </a:r>
          </a:p>
          <a:p>
            <a:pPr algn="ctr"/>
            <a:r>
              <a:rPr lang="en-GB" b="1" dirty="0">
                <a:solidFill>
                  <a:srgbClr val="004A78"/>
                </a:solidFill>
              </a:rPr>
              <a:t>Unifying the Understanding of RDM in Engineering Science</a:t>
            </a:r>
          </a:p>
        </p:txBody>
      </p:sp>
      <p:sp>
        <p:nvSpPr>
          <p:cNvPr id="2" name="Textfeld 1"/>
          <p:cNvSpPr txBox="1"/>
          <p:nvPr/>
        </p:nvSpPr>
        <p:spPr>
          <a:xfrm>
            <a:off x="433646" y="9302878"/>
            <a:ext cx="6276571" cy="461665"/>
          </a:xfrm>
          <a:prstGeom prst="rect">
            <a:avLst/>
          </a:prstGeom>
          <a:noFill/>
        </p:spPr>
        <p:txBody>
          <a:bodyPr wrap="square" rtlCol="0">
            <a:spAutoFit/>
          </a:bodyPr>
          <a:lstStyle/>
          <a:p>
            <a:pPr algn="just"/>
            <a:r>
              <a:rPr lang="en-GB" sz="800" dirty="0"/>
              <a:t>NFDI4Ing is funded by the German Research Foundation (DFG) on the recommendation of the Joint Science Conference (GWK) with funds from the federal and state governments as part of the National Research Data Infrastructure (NFDI) under project number 442146713.</a:t>
            </a:r>
            <a:endParaRPr lang="en-GB" sz="700" dirty="0"/>
          </a:p>
        </p:txBody>
      </p:sp>
      <p:sp>
        <p:nvSpPr>
          <p:cNvPr id="14" name="Textplatzhalter 12">
            <a:extLst>
              <a:ext uri="{FF2B5EF4-FFF2-40B4-BE49-F238E27FC236}">
                <a16:creationId xmlns:a16="http://schemas.microsoft.com/office/drawing/2014/main" id="{CD0C6760-D0A0-4EBF-8FC6-C1A2C8FC38B1}"/>
              </a:ext>
            </a:extLst>
          </p:cNvPr>
          <p:cNvSpPr txBox="1">
            <a:spLocks/>
          </p:cNvSpPr>
          <p:nvPr/>
        </p:nvSpPr>
        <p:spPr>
          <a:xfrm>
            <a:off x="228948" y="4524400"/>
            <a:ext cx="6504245" cy="1480588"/>
          </a:xfrm>
          <a:prstGeom prst="rect">
            <a:avLst/>
          </a:prstGeom>
        </p:spPr>
        <p:txBody>
          <a:bodyPr/>
          <a:lstStyle>
            <a:lvl1pPr marL="447675" indent="-447675" algn="l" defTabSz="342900" rtl="0" eaLnBrk="1" latinLnBrk="0" hangingPunct="1">
              <a:spcBef>
                <a:spcPts val="0"/>
              </a:spcBef>
              <a:spcAft>
                <a:spcPts val="0"/>
              </a:spcAft>
              <a:buClr>
                <a:srgbClr val="00763C"/>
              </a:buClr>
              <a:buFontTx/>
              <a:buBlip>
                <a:blip r:embed="rId6"/>
              </a:buBlip>
              <a:defRPr sz="1400" kern="1200">
                <a:solidFill>
                  <a:schemeClr val="tx1"/>
                </a:solidFill>
                <a:latin typeface="Arial" panose="020B0604020202020204" pitchFamily="34" charset="0"/>
                <a:ea typeface="+mn-ea"/>
                <a:cs typeface="Arial" panose="020B0604020202020204" pitchFamily="34" charset="0"/>
              </a:defRPr>
            </a:lvl1pPr>
            <a:lvl2pPr marL="625475" indent="-446088" algn="l" defTabSz="342900" rtl="0" eaLnBrk="1" latinLnBrk="0" hangingPunct="1">
              <a:spcBef>
                <a:spcPts val="0"/>
              </a:spcBef>
              <a:spcAft>
                <a:spcPts val="0"/>
              </a:spcAft>
              <a:buClr>
                <a:srgbClr val="00763C"/>
              </a:buClr>
              <a:buFontTx/>
              <a:buBlip>
                <a:blip r:embed="rId6"/>
              </a:buBlip>
              <a:defRPr sz="1400" kern="1200">
                <a:solidFill>
                  <a:schemeClr val="tx1"/>
                </a:solidFill>
                <a:latin typeface="Arial" panose="020B0604020202020204" pitchFamily="34" charset="0"/>
                <a:ea typeface="+mn-ea"/>
                <a:cs typeface="Arial" panose="020B0604020202020204" pitchFamily="34" charset="0"/>
              </a:defRPr>
            </a:lvl2pPr>
            <a:lvl3pPr marL="809625" indent="-449263" algn="l" defTabSz="342900" rtl="0" eaLnBrk="1" latinLnBrk="0" hangingPunct="1">
              <a:spcBef>
                <a:spcPts val="0"/>
              </a:spcBef>
              <a:spcAft>
                <a:spcPts val="0"/>
              </a:spcAft>
              <a:buClr>
                <a:srgbClr val="00763C"/>
              </a:buClr>
              <a:buFontTx/>
              <a:buBlip>
                <a:blip r:embed="rId6"/>
              </a:buBlip>
              <a:defRPr sz="1400" kern="1200">
                <a:solidFill>
                  <a:schemeClr val="tx1"/>
                </a:solidFill>
                <a:latin typeface="Arial" panose="020B0604020202020204" pitchFamily="34" charset="0"/>
                <a:ea typeface="+mn-ea"/>
                <a:cs typeface="Arial" panose="020B0604020202020204" pitchFamily="34" charset="0"/>
              </a:defRPr>
            </a:lvl3pPr>
            <a:lvl4pPr marL="987425" indent="-447675" algn="l" defTabSz="342900" rtl="0" eaLnBrk="1" latinLnBrk="0" hangingPunct="1">
              <a:spcBef>
                <a:spcPts val="0"/>
              </a:spcBef>
              <a:spcAft>
                <a:spcPts val="0"/>
              </a:spcAft>
              <a:buClr>
                <a:srgbClr val="00763C"/>
              </a:buClr>
              <a:buFontTx/>
              <a:buBlip>
                <a:blip r:embed="rId6"/>
              </a:buBlip>
              <a:defRPr sz="1400" kern="1200">
                <a:solidFill>
                  <a:schemeClr val="tx1"/>
                </a:solidFill>
                <a:latin typeface="Arial" panose="020B0604020202020204" pitchFamily="34" charset="0"/>
                <a:ea typeface="+mn-ea"/>
                <a:cs typeface="Arial" panose="020B0604020202020204" pitchFamily="34" charset="0"/>
              </a:defRPr>
            </a:lvl4pPr>
            <a:lvl5pPr marL="1163638" indent="-444500" algn="l" defTabSz="342900" rtl="0" eaLnBrk="1" latinLnBrk="0" hangingPunct="1">
              <a:spcBef>
                <a:spcPts val="0"/>
              </a:spcBef>
              <a:spcAft>
                <a:spcPts val="0"/>
              </a:spcAft>
              <a:buClr>
                <a:srgbClr val="00763C"/>
              </a:buClr>
              <a:buFontTx/>
              <a:buBlip>
                <a:blip r:embed="rId6"/>
              </a:buBlip>
              <a:defRPr sz="1400" kern="1200">
                <a:solidFill>
                  <a:schemeClr val="tx1"/>
                </a:solidFill>
                <a:latin typeface="Arial" panose="020B0604020202020204" pitchFamily="34" charset="0"/>
                <a:ea typeface="+mn-ea"/>
                <a:cs typeface="Arial" panose="020B0604020202020204" pitchFamily="34" charset="0"/>
              </a:defRPr>
            </a:lvl5pPr>
            <a:lvl6pPr marL="1006079" indent="-330994" algn="l" defTabSz="342900" rtl="0" eaLnBrk="1" latinLnBrk="0" hangingPunct="1">
              <a:spcBef>
                <a:spcPts val="0"/>
              </a:spcBef>
              <a:spcAft>
                <a:spcPts val="0"/>
              </a:spcAft>
              <a:buClr>
                <a:srgbClr val="00763C"/>
              </a:buClr>
              <a:buFontTx/>
              <a:buBlip>
                <a:blip r:embed="rId6"/>
              </a:buBlip>
              <a:defRPr sz="1050" kern="1200">
                <a:solidFill>
                  <a:schemeClr val="tx1"/>
                </a:solidFill>
                <a:latin typeface="Arial" panose="020B0604020202020204" pitchFamily="34" charset="0"/>
                <a:ea typeface="+mn-ea"/>
                <a:cs typeface="Arial" panose="020B0604020202020204" pitchFamily="34" charset="0"/>
              </a:defRPr>
            </a:lvl6pPr>
            <a:lvl7pPr marL="1144191" indent="-334566" algn="l" defTabSz="342900" rtl="0" eaLnBrk="1" latinLnBrk="0" hangingPunct="1">
              <a:spcBef>
                <a:spcPts val="0"/>
              </a:spcBef>
              <a:spcAft>
                <a:spcPts val="0"/>
              </a:spcAft>
              <a:buClr>
                <a:srgbClr val="00763C"/>
              </a:buClr>
              <a:buFontTx/>
              <a:buBlip>
                <a:blip r:embed="rId6"/>
              </a:buBlip>
              <a:defRPr sz="1050" kern="1200">
                <a:solidFill>
                  <a:schemeClr val="tx1"/>
                </a:solidFill>
                <a:latin typeface="Arial" panose="020B0604020202020204" pitchFamily="34" charset="0"/>
                <a:ea typeface="+mn-ea"/>
                <a:cs typeface="Arial" panose="020B0604020202020204" pitchFamily="34" charset="0"/>
              </a:defRPr>
            </a:lvl7pPr>
            <a:lvl8pPr marL="1277541" indent="-332185" algn="l" defTabSz="342900" rtl="0" eaLnBrk="1" latinLnBrk="0" hangingPunct="1">
              <a:spcBef>
                <a:spcPts val="0"/>
              </a:spcBef>
              <a:spcAft>
                <a:spcPts val="0"/>
              </a:spcAft>
              <a:buClr>
                <a:srgbClr val="00763C"/>
              </a:buClr>
              <a:buFontTx/>
              <a:buBlip>
                <a:blip r:embed="rId6"/>
              </a:buBlip>
              <a:defRPr sz="1050" kern="1200">
                <a:solidFill>
                  <a:schemeClr val="tx1"/>
                </a:solidFill>
                <a:latin typeface="Arial" panose="020B0604020202020204" pitchFamily="34" charset="0"/>
                <a:ea typeface="+mn-ea"/>
                <a:cs typeface="Arial" panose="020B0604020202020204" pitchFamily="34" charset="0"/>
              </a:defRPr>
            </a:lvl8pPr>
            <a:lvl9pPr marL="1410891" indent="-330994" algn="l" defTabSz="342900" rtl="0" eaLnBrk="1" latinLnBrk="0" hangingPunct="1">
              <a:spcBef>
                <a:spcPts val="0"/>
              </a:spcBef>
              <a:spcAft>
                <a:spcPts val="0"/>
              </a:spcAft>
              <a:buClr>
                <a:srgbClr val="00763C"/>
              </a:buClr>
              <a:buFontTx/>
              <a:buBlip>
                <a:blip r:embed="rId6"/>
              </a:buBlip>
              <a:defRPr sz="1050" kern="1200">
                <a:solidFill>
                  <a:schemeClr val="tx1"/>
                </a:solidFill>
                <a:latin typeface="Arial" panose="020B0604020202020204" pitchFamily="34" charset="0"/>
                <a:ea typeface="+mn-ea"/>
                <a:cs typeface="Arial" panose="020B0604020202020204" pitchFamily="34" charset="0"/>
              </a:defRPr>
            </a:lvl9pPr>
          </a:lstStyle>
          <a:p>
            <a:pPr marL="0" indent="0" algn="just">
              <a:lnSpc>
                <a:spcPct val="150000"/>
              </a:lnSpc>
              <a:buNone/>
            </a:pPr>
            <a:endParaRPr lang="en-GB" sz="1100" dirty="0"/>
          </a:p>
        </p:txBody>
      </p:sp>
      <p:sp>
        <p:nvSpPr>
          <p:cNvPr id="18" name="Textplatzhalter 12">
            <a:extLst>
              <a:ext uri="{FF2B5EF4-FFF2-40B4-BE49-F238E27FC236}">
                <a16:creationId xmlns:a16="http://schemas.microsoft.com/office/drawing/2014/main" id="{CD0C6760-D0A0-4EBF-8FC6-C1A2C8FC38B1}"/>
              </a:ext>
            </a:extLst>
          </p:cNvPr>
          <p:cNvSpPr txBox="1">
            <a:spLocks/>
          </p:cNvSpPr>
          <p:nvPr/>
        </p:nvSpPr>
        <p:spPr>
          <a:xfrm>
            <a:off x="152400" y="3555941"/>
            <a:ext cx="6557817" cy="1503864"/>
          </a:xfrm>
          <a:prstGeom prst="rect">
            <a:avLst/>
          </a:prstGeom>
        </p:spPr>
        <p:txBody>
          <a:bodyPr tIns="0" bIns="72000">
            <a:spAutoFit/>
          </a:bodyPr>
          <a:lstStyle>
            <a:defPPr>
              <a:defRPr lang="de-DE"/>
            </a:defPPr>
            <a:lvl1pPr indent="0" defTabSz="342900">
              <a:lnSpc>
                <a:spcPct val="150000"/>
              </a:lnSpc>
              <a:spcBef>
                <a:spcPts val="0"/>
              </a:spcBef>
              <a:spcAft>
                <a:spcPts val="0"/>
              </a:spcAft>
              <a:buClr>
                <a:srgbClr val="00763C"/>
              </a:buClr>
              <a:buFontTx/>
              <a:buNone/>
              <a:defRPr sz="1200" b="1">
                <a:latin typeface="+mj-lt"/>
                <a:cs typeface="Arial" panose="020B0604020202020204" pitchFamily="34" charset="0"/>
              </a:defRPr>
            </a:lvl1pPr>
            <a:lvl2pPr marL="625475" lvl="1" indent="-446088" defTabSz="342900">
              <a:spcBef>
                <a:spcPts val="0"/>
              </a:spcBef>
              <a:spcAft>
                <a:spcPts val="0"/>
              </a:spcAft>
              <a:buClr>
                <a:srgbClr val="00763C"/>
              </a:buClr>
              <a:buFontTx/>
              <a:buBlip>
                <a:blip r:embed="rId7"/>
              </a:buBlip>
              <a:defRPr sz="1100">
                <a:cs typeface="Arial" panose="020B0604020202020204" pitchFamily="34" charset="0"/>
              </a:defRPr>
            </a:lvl2pPr>
            <a:lvl3pPr marL="809625" indent="-449263"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3pPr>
            <a:lvl4pPr marL="987425" indent="-447675"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4pPr>
            <a:lvl5pPr marL="1163638" indent="-444500"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5pPr>
            <a:lvl6pPr marL="1006079"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6pPr>
            <a:lvl7pPr marL="1144191" indent="-334566"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7pPr>
            <a:lvl8pPr marL="1277541" indent="-332185"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8pPr>
            <a:lvl9pPr marL="1410891"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9pPr>
          </a:lstStyle>
          <a:p>
            <a:r>
              <a:rPr lang="en-GB" sz="1400" dirty="0"/>
              <a:t>Contribute to the NFDI4Ing Conference in your way</a:t>
            </a:r>
          </a:p>
          <a:p>
            <a:pPr marL="534988" lvl="1" indent="-355600"/>
            <a:r>
              <a:rPr lang="en-US" sz="1200" dirty="0"/>
              <a:t>The time slot you receive is free for you to fill. Possible contributions include, but are not limited to, tutorials, tech demos, presentations or workshops. </a:t>
            </a:r>
          </a:p>
          <a:p>
            <a:pPr marL="534988" lvl="1" indent="-355600"/>
            <a:r>
              <a:rPr lang="en-US" sz="1200" dirty="0"/>
              <a:t>The reserved time slots are set to 30 minutes. You may fill the complete slot with your contribution or finish early to leave room for discussion. It </a:t>
            </a:r>
            <a:r>
              <a:rPr lang="en-US" sz="1200"/>
              <a:t>is also possible </a:t>
            </a:r>
            <a:r>
              <a:rPr lang="en-US" sz="1200" dirty="0"/>
              <a:t>to apply for a 60 or 90 minute slot.</a:t>
            </a:r>
          </a:p>
          <a:p>
            <a:pPr marL="534988" lvl="1" indent="-355600"/>
            <a:endParaRPr lang="en-US" sz="1200" dirty="0"/>
          </a:p>
        </p:txBody>
      </p:sp>
      <p:cxnSp>
        <p:nvCxnSpPr>
          <p:cNvPr id="19" name="Gerader Verbinder 18"/>
          <p:cNvCxnSpPr/>
          <p:nvPr/>
        </p:nvCxnSpPr>
        <p:spPr>
          <a:xfrm>
            <a:off x="204209" y="3852365"/>
            <a:ext cx="6449584" cy="0"/>
          </a:xfrm>
          <a:prstGeom prst="line">
            <a:avLst/>
          </a:prstGeom>
          <a:ln>
            <a:solidFill>
              <a:srgbClr val="9D9D9C"/>
            </a:solidFill>
          </a:ln>
        </p:spPr>
        <p:style>
          <a:lnRef idx="2">
            <a:schemeClr val="accent1"/>
          </a:lnRef>
          <a:fillRef idx="0">
            <a:schemeClr val="accent1"/>
          </a:fillRef>
          <a:effectRef idx="1">
            <a:schemeClr val="accent1"/>
          </a:effectRef>
          <a:fontRef idx="minor">
            <a:schemeClr val="tx1"/>
          </a:fontRef>
        </p:style>
      </p:cxnSp>
      <p:grpSp>
        <p:nvGrpSpPr>
          <p:cNvPr id="34" name="Gruppieren 33"/>
          <p:cNvGrpSpPr/>
          <p:nvPr/>
        </p:nvGrpSpPr>
        <p:grpSpPr>
          <a:xfrm>
            <a:off x="152400" y="1709148"/>
            <a:ext cx="3276601" cy="1873196"/>
            <a:chOff x="152400" y="1709148"/>
            <a:chExt cx="3276601" cy="1873196"/>
          </a:xfrm>
        </p:grpSpPr>
        <p:sp>
          <p:nvSpPr>
            <p:cNvPr id="20" name="Textplatzhalter 12">
              <a:extLst>
                <a:ext uri="{FF2B5EF4-FFF2-40B4-BE49-F238E27FC236}">
                  <a16:creationId xmlns:a16="http://schemas.microsoft.com/office/drawing/2014/main" id="{CD0C6760-D0A0-4EBF-8FC6-C1A2C8FC38B1}"/>
                </a:ext>
              </a:extLst>
            </p:cNvPr>
            <p:cNvSpPr txBox="1">
              <a:spLocks/>
            </p:cNvSpPr>
            <p:nvPr/>
          </p:nvSpPr>
          <p:spPr>
            <a:xfrm>
              <a:off x="152400" y="1709148"/>
              <a:ext cx="3276601" cy="1873196"/>
            </a:xfrm>
            <a:prstGeom prst="rect">
              <a:avLst/>
            </a:prstGeom>
          </p:spPr>
          <p:txBody>
            <a:bodyPr tIns="0" bIns="72000">
              <a:spAutoFit/>
            </a:bodyPr>
            <a:lstStyle>
              <a:defPPr>
                <a:defRPr lang="de-DE"/>
              </a:defPPr>
              <a:lvl1pPr indent="0" defTabSz="342900">
                <a:lnSpc>
                  <a:spcPct val="150000"/>
                </a:lnSpc>
                <a:spcBef>
                  <a:spcPts val="0"/>
                </a:spcBef>
                <a:spcAft>
                  <a:spcPts val="0"/>
                </a:spcAft>
                <a:buClr>
                  <a:srgbClr val="00763C"/>
                </a:buClr>
                <a:buFontTx/>
                <a:buNone/>
                <a:defRPr sz="1200" b="1">
                  <a:latin typeface="+mj-lt"/>
                  <a:cs typeface="Arial" panose="020B0604020202020204" pitchFamily="34" charset="0"/>
                </a:defRPr>
              </a:lvl1pPr>
              <a:lvl2pPr marL="625475" lvl="1" indent="-446088" defTabSz="342900">
                <a:spcBef>
                  <a:spcPts val="0"/>
                </a:spcBef>
                <a:spcAft>
                  <a:spcPts val="0"/>
                </a:spcAft>
                <a:buClr>
                  <a:srgbClr val="00763C"/>
                </a:buClr>
                <a:buFontTx/>
                <a:buBlip>
                  <a:blip r:embed="rId7"/>
                </a:buBlip>
                <a:defRPr sz="1100">
                  <a:cs typeface="Arial" panose="020B0604020202020204" pitchFamily="34" charset="0"/>
                </a:defRPr>
              </a:lvl2pPr>
              <a:lvl3pPr marL="809625" indent="-449263"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3pPr>
              <a:lvl4pPr marL="987425" indent="-447675"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4pPr>
              <a:lvl5pPr marL="1163638" indent="-444500"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5pPr>
              <a:lvl6pPr marL="1006079"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6pPr>
              <a:lvl7pPr marL="1144191" indent="-334566"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7pPr>
              <a:lvl8pPr marL="1277541" indent="-332185"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8pPr>
              <a:lvl9pPr marL="1410891"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9pPr>
            </a:lstStyle>
            <a:p>
              <a:r>
                <a:rPr lang="en-GB" sz="1400" dirty="0"/>
                <a:t>Conference Topics</a:t>
              </a:r>
            </a:p>
            <a:p>
              <a:pPr marL="534988" lvl="1" indent="-355600"/>
              <a:r>
                <a:rPr lang="en-GB" sz="1200" dirty="0"/>
                <a:t>FAIR engineering science: applying principles to practice</a:t>
              </a:r>
            </a:p>
            <a:p>
              <a:pPr marL="534988" lvl="1" indent="-355600"/>
              <a:r>
                <a:rPr lang="en-GB" sz="1200" dirty="0"/>
                <a:t>RDM tools and services: usability and </a:t>
              </a:r>
              <a:r>
                <a:rPr lang="en-GB" sz="1200" dirty="0" err="1"/>
                <a:t>automatisation</a:t>
              </a:r>
              <a:endParaRPr lang="en-GB" sz="1200" dirty="0"/>
            </a:p>
            <a:p>
              <a:pPr marL="534988" lvl="1" indent="-355600"/>
              <a:r>
                <a:rPr lang="en-GB" sz="1200" dirty="0"/>
                <a:t>Open science: impact and visibility of engineering insights</a:t>
              </a:r>
            </a:p>
            <a:p>
              <a:pPr marL="534988" lvl="1" indent="-355600"/>
              <a:r>
                <a:rPr lang="en-GB" sz="1200" dirty="0"/>
                <a:t>Data literacy in engineering education</a:t>
              </a:r>
            </a:p>
            <a:p>
              <a:pPr marL="534988" lvl="1" indent="-355600"/>
              <a:endParaRPr lang="en-GB" sz="1200" dirty="0"/>
            </a:p>
          </p:txBody>
        </p:sp>
        <p:cxnSp>
          <p:nvCxnSpPr>
            <p:cNvPr id="13" name="Gerader Verbinder 12"/>
            <p:cNvCxnSpPr/>
            <p:nvPr/>
          </p:nvCxnSpPr>
          <p:spPr>
            <a:xfrm>
              <a:off x="204209" y="2002746"/>
              <a:ext cx="3200052" cy="0"/>
            </a:xfrm>
            <a:prstGeom prst="line">
              <a:avLst/>
            </a:prstGeom>
            <a:ln>
              <a:solidFill>
                <a:srgbClr val="9D9D9C"/>
              </a:solidFill>
            </a:ln>
          </p:spPr>
          <p:style>
            <a:lnRef idx="2">
              <a:schemeClr val="accent1"/>
            </a:lnRef>
            <a:fillRef idx="0">
              <a:schemeClr val="accent1"/>
            </a:fillRef>
            <a:effectRef idx="1">
              <a:schemeClr val="accent1"/>
            </a:effectRef>
            <a:fontRef idx="minor">
              <a:schemeClr val="tx1"/>
            </a:fontRef>
          </p:style>
        </p:cxnSp>
      </p:grpSp>
      <p:graphicFrame>
        <p:nvGraphicFramePr>
          <p:cNvPr id="6" name="Tabelle 5"/>
          <p:cNvGraphicFramePr>
            <a:graphicFrameLocks noGrp="1"/>
          </p:cNvGraphicFramePr>
          <p:nvPr>
            <p:extLst>
              <p:ext uri="{D42A27DB-BD31-4B8C-83A1-F6EECF244321}">
                <p14:modId xmlns:p14="http://schemas.microsoft.com/office/powerpoint/2010/main" val="3612092903"/>
              </p:ext>
            </p:extLst>
          </p:nvPr>
        </p:nvGraphicFramePr>
        <p:xfrm>
          <a:off x="3478863" y="1709153"/>
          <a:ext cx="3226735" cy="1840192"/>
        </p:xfrm>
        <a:graphic>
          <a:graphicData uri="http://schemas.openxmlformats.org/drawingml/2006/table">
            <a:tbl>
              <a:tblPr firstRow="1" bandRow="1">
                <a:tableStyleId>{5C22544A-7EE6-4342-B048-85BDC9FD1C3A}</a:tableStyleId>
              </a:tblPr>
              <a:tblGrid>
                <a:gridCol w="1961817">
                  <a:extLst>
                    <a:ext uri="{9D8B030D-6E8A-4147-A177-3AD203B41FA5}">
                      <a16:colId xmlns:a16="http://schemas.microsoft.com/office/drawing/2014/main" val="2482174968"/>
                    </a:ext>
                  </a:extLst>
                </a:gridCol>
                <a:gridCol w="1264918">
                  <a:extLst>
                    <a:ext uri="{9D8B030D-6E8A-4147-A177-3AD203B41FA5}">
                      <a16:colId xmlns:a16="http://schemas.microsoft.com/office/drawing/2014/main" val="26455662"/>
                    </a:ext>
                  </a:extLst>
                </a:gridCol>
              </a:tblGrid>
              <a:tr h="280016">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1100" b="1" kern="1200" dirty="0">
                          <a:solidFill>
                            <a:schemeClr val="bg1"/>
                          </a:solidFill>
                          <a:latin typeface="+mn-lt"/>
                          <a:ea typeface="+mn-ea"/>
                          <a:cs typeface="+mn-cs"/>
                        </a:rPr>
                        <a:t>Timeline: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tc>
                  <a:txBody>
                    <a:bodyPr/>
                    <a:lstStyle/>
                    <a:p>
                      <a:pPr eaLnBrk="1"/>
                      <a:endParaRPr lang="en-GB" sz="1100" b="0" kern="1200" dirty="0">
                        <a:solidFill>
                          <a:schemeClr val="bg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extLst>
                  <a:ext uri="{0D108BD9-81ED-4DB2-BD59-A6C34878D82A}">
                    <a16:rowId xmlns:a16="http://schemas.microsoft.com/office/drawing/2014/main" val="2887227995"/>
                  </a:ext>
                </a:extLst>
              </a:tr>
              <a:tr h="280016">
                <a:tc>
                  <a:txBody>
                    <a:bodyPr/>
                    <a:lstStyle/>
                    <a:p>
                      <a:pPr eaLnBrk="1"/>
                      <a:r>
                        <a:rPr lang="en-GB" sz="1100" b="0" kern="1200" dirty="0">
                          <a:solidFill>
                            <a:schemeClr val="bg1"/>
                          </a:solidFill>
                          <a:latin typeface="+mn-lt"/>
                          <a:ea typeface="+mn-ea"/>
                          <a:cs typeface="+mn-cs"/>
                        </a:rPr>
                        <a:t>Deadline for extended </a:t>
                      </a:r>
                      <a:r>
                        <a:rPr lang="en-GB" sz="1100" b="0" kern="1200">
                          <a:solidFill>
                            <a:schemeClr val="bg1"/>
                          </a:solidFill>
                          <a:latin typeface="+mn-lt"/>
                          <a:ea typeface="+mn-ea"/>
                          <a:cs typeface="+mn-cs"/>
                        </a:rPr>
                        <a:t>abstracts (500-1000 </a:t>
                      </a:r>
                      <a:r>
                        <a:rPr lang="en-GB" sz="1100" b="0" kern="1200" dirty="0">
                          <a:solidFill>
                            <a:schemeClr val="bg1"/>
                          </a:solidFill>
                          <a:latin typeface="+mn-lt"/>
                          <a:ea typeface="+mn-ea"/>
                          <a:cs typeface="+mn-cs"/>
                        </a:rPr>
                        <a:t>words):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tc>
                  <a:txBody>
                    <a:bodyPr/>
                    <a:lstStyle/>
                    <a:p>
                      <a:pPr eaLnBrk="1"/>
                      <a:r>
                        <a:rPr lang="en-GB" sz="1100" b="0" kern="1200" dirty="0">
                          <a:solidFill>
                            <a:schemeClr val="bg1"/>
                          </a:solidFill>
                          <a:latin typeface="+mn-lt"/>
                          <a:ea typeface="+mn-ea"/>
                          <a:cs typeface="+mn-cs"/>
                        </a:rPr>
                        <a:t>27.08.2022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extLst>
                  <a:ext uri="{0D108BD9-81ED-4DB2-BD59-A6C34878D82A}">
                    <a16:rowId xmlns:a16="http://schemas.microsoft.com/office/drawing/2014/main" val="2620897239"/>
                  </a:ext>
                </a:extLst>
              </a:tr>
              <a:tr h="280016">
                <a:tc>
                  <a:txBody>
                    <a:bodyPr/>
                    <a:lstStyle/>
                    <a:p>
                      <a:pPr eaLnBrk="1"/>
                      <a:r>
                        <a:rPr lang="en-GB" sz="1100" b="0" kern="1200" dirty="0">
                          <a:solidFill>
                            <a:schemeClr val="bg1"/>
                          </a:solidFill>
                          <a:latin typeface="+mn-lt"/>
                          <a:ea typeface="+mn-ea"/>
                          <a:cs typeface="+mn-cs"/>
                        </a:rPr>
                        <a:t>Notification</a:t>
                      </a:r>
                      <a:r>
                        <a:rPr lang="en-GB" sz="1100" b="0" kern="1200" baseline="0" dirty="0">
                          <a:solidFill>
                            <a:schemeClr val="bg1"/>
                          </a:solidFill>
                          <a:latin typeface="+mn-lt"/>
                          <a:ea typeface="+mn-ea"/>
                          <a:cs typeface="+mn-cs"/>
                        </a:rPr>
                        <a:t> of review outcome</a:t>
                      </a:r>
                      <a:r>
                        <a:rPr lang="en-GB" sz="1100" b="0" kern="1200" dirty="0">
                          <a:solidFill>
                            <a:schemeClr val="bg1"/>
                          </a:solidFill>
                          <a:latin typeface="+mn-lt"/>
                          <a:ea typeface="+mn-ea"/>
                          <a:cs typeface="+mn-cs"/>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tc>
                  <a:txBody>
                    <a:bodyPr/>
                    <a:lstStyle/>
                    <a:p>
                      <a:pPr eaLnBrk="1"/>
                      <a:r>
                        <a:rPr lang="en-GB" sz="1100" b="0" kern="1200" dirty="0">
                          <a:solidFill>
                            <a:schemeClr val="bg1"/>
                          </a:solidFill>
                          <a:latin typeface="+mn-lt"/>
                          <a:ea typeface="+mn-ea"/>
                          <a:cs typeface="+mn-cs"/>
                        </a:rPr>
                        <a:t>09.09.2022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extLst>
                  <a:ext uri="{0D108BD9-81ED-4DB2-BD59-A6C34878D82A}">
                    <a16:rowId xmlns:a16="http://schemas.microsoft.com/office/drawing/2014/main" val="3686234809"/>
                  </a:ext>
                </a:extLst>
              </a:tr>
              <a:tr h="280016">
                <a:tc>
                  <a:txBody>
                    <a:bodyPr/>
                    <a:lstStyle/>
                    <a:p>
                      <a:pPr eaLnBrk="1"/>
                      <a:r>
                        <a:rPr lang="en-GB" sz="1100" b="0" kern="1200" dirty="0">
                          <a:solidFill>
                            <a:schemeClr val="bg1"/>
                          </a:solidFill>
                          <a:latin typeface="+mn-lt"/>
                          <a:ea typeface="+mn-ea"/>
                          <a:cs typeface="+mn-cs"/>
                        </a:rPr>
                        <a:t>Conference (online):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tc>
                  <a:txBody>
                    <a:bodyPr/>
                    <a:lstStyle/>
                    <a:p>
                      <a:pPr eaLnBrk="1"/>
                      <a:r>
                        <a:rPr lang="en-GB" sz="1100" b="0" kern="1200" dirty="0">
                          <a:solidFill>
                            <a:schemeClr val="bg1"/>
                          </a:solidFill>
                          <a:latin typeface="+mn-lt"/>
                          <a:ea typeface="+mn-ea"/>
                          <a:cs typeface="+mn-cs"/>
                        </a:rPr>
                        <a:t>26. &amp; 27.10.2022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extLst>
                  <a:ext uri="{0D108BD9-81ED-4DB2-BD59-A6C34878D82A}">
                    <a16:rowId xmlns:a16="http://schemas.microsoft.com/office/drawing/2014/main" val="3082908237"/>
                  </a:ext>
                </a:extLst>
              </a:tr>
              <a:tr h="280016">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1100" b="0" kern="1200" dirty="0">
                          <a:solidFill>
                            <a:schemeClr val="bg1"/>
                          </a:solidFill>
                          <a:latin typeface="+mn-lt"/>
                          <a:ea typeface="+mn-ea"/>
                          <a:cs typeface="+mn-cs"/>
                        </a:rPr>
                        <a:t>Deadline for optional</a:t>
                      </a:r>
                      <a:r>
                        <a:rPr lang="en-GB" sz="1100" b="0" kern="1200" baseline="0" dirty="0">
                          <a:solidFill>
                            <a:schemeClr val="bg1"/>
                          </a:solidFill>
                          <a:latin typeface="+mn-lt"/>
                          <a:ea typeface="+mn-ea"/>
                          <a:cs typeface="+mn-cs"/>
                        </a:rPr>
                        <a:t> full</a:t>
                      </a:r>
                      <a:r>
                        <a:rPr lang="en-GB" sz="1100" b="0" kern="1200" dirty="0">
                          <a:solidFill>
                            <a:schemeClr val="bg1"/>
                          </a:solidFill>
                          <a:latin typeface="+mn-lt"/>
                          <a:ea typeface="+mn-ea"/>
                          <a:cs typeface="+mn-cs"/>
                        </a:rPr>
                        <a:t> papers: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tc>
                  <a:txBody>
                    <a:bodyPr/>
                    <a:lstStyle/>
                    <a:p>
                      <a:pPr eaLnBrk="1"/>
                      <a:r>
                        <a:rPr lang="en-GB" sz="1100" b="0" kern="1200" dirty="0">
                          <a:solidFill>
                            <a:schemeClr val="bg1"/>
                          </a:solidFill>
                          <a:latin typeface="+mn-lt"/>
                          <a:ea typeface="+mn-ea"/>
                          <a:cs typeface="+mn-cs"/>
                        </a:rPr>
                        <a:t>21.12.2022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A78"/>
                    </a:solidFill>
                  </a:tcPr>
                </a:tc>
                <a:extLst>
                  <a:ext uri="{0D108BD9-81ED-4DB2-BD59-A6C34878D82A}">
                    <a16:rowId xmlns:a16="http://schemas.microsoft.com/office/drawing/2014/main" val="160308408"/>
                  </a:ext>
                </a:extLst>
              </a:tr>
            </a:tbl>
          </a:graphicData>
        </a:graphic>
      </p:graphicFrame>
      <p:sp>
        <p:nvSpPr>
          <p:cNvPr id="25" name="Textplatzhalter 12">
            <a:extLst>
              <a:ext uri="{FF2B5EF4-FFF2-40B4-BE49-F238E27FC236}">
                <a16:creationId xmlns:a16="http://schemas.microsoft.com/office/drawing/2014/main" id="{CD0C6760-D0A0-4EBF-8FC6-C1A2C8FC38B1}"/>
              </a:ext>
            </a:extLst>
          </p:cNvPr>
          <p:cNvSpPr txBox="1">
            <a:spLocks/>
          </p:cNvSpPr>
          <p:nvPr/>
        </p:nvSpPr>
        <p:spPr>
          <a:xfrm>
            <a:off x="152400" y="8282480"/>
            <a:ext cx="6553199" cy="765200"/>
          </a:xfrm>
          <a:prstGeom prst="rect">
            <a:avLst/>
          </a:prstGeom>
        </p:spPr>
        <p:txBody>
          <a:bodyPr tIns="0" bIns="72000">
            <a:spAutoFit/>
          </a:bodyPr>
          <a:lstStyle>
            <a:defPPr>
              <a:defRPr lang="de-DE"/>
            </a:defPPr>
            <a:lvl1pPr indent="0" defTabSz="342900">
              <a:lnSpc>
                <a:spcPct val="150000"/>
              </a:lnSpc>
              <a:spcBef>
                <a:spcPts val="0"/>
              </a:spcBef>
              <a:spcAft>
                <a:spcPts val="0"/>
              </a:spcAft>
              <a:buClr>
                <a:srgbClr val="00763C"/>
              </a:buClr>
              <a:buFontTx/>
              <a:buNone/>
              <a:defRPr sz="1200" b="1">
                <a:latin typeface="+mj-lt"/>
                <a:cs typeface="Arial" panose="020B0604020202020204" pitchFamily="34" charset="0"/>
              </a:defRPr>
            </a:lvl1pPr>
            <a:lvl2pPr marL="625475" lvl="1" indent="-446088" defTabSz="342900">
              <a:spcBef>
                <a:spcPts val="0"/>
              </a:spcBef>
              <a:spcAft>
                <a:spcPts val="0"/>
              </a:spcAft>
              <a:buClr>
                <a:srgbClr val="00763C"/>
              </a:buClr>
              <a:buFontTx/>
              <a:buBlip>
                <a:blip r:embed="rId7"/>
              </a:buBlip>
              <a:defRPr sz="1100">
                <a:cs typeface="Arial" panose="020B0604020202020204" pitchFamily="34" charset="0"/>
              </a:defRPr>
            </a:lvl2pPr>
            <a:lvl3pPr marL="809625" indent="-449263"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3pPr>
            <a:lvl4pPr marL="987425" indent="-447675"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4pPr>
            <a:lvl5pPr marL="1163638" indent="-444500"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5pPr>
            <a:lvl6pPr marL="1006079"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6pPr>
            <a:lvl7pPr marL="1144191" indent="-334566"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7pPr>
            <a:lvl8pPr marL="1277541" indent="-332185"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8pPr>
            <a:lvl9pPr marL="1410891"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9pPr>
          </a:lstStyle>
          <a:p>
            <a:r>
              <a:rPr lang="en-GB" sz="1400" dirty="0"/>
              <a:t>Contact of the organising committee</a:t>
            </a:r>
          </a:p>
          <a:p>
            <a:pPr marL="534988" lvl="1" indent="-355600">
              <a:tabLst>
                <a:tab pos="2603500" algn="l"/>
                <a:tab pos="3949700" algn="l"/>
              </a:tabLst>
            </a:pPr>
            <a:r>
              <a:rPr lang="en-GB" sz="1200" dirty="0" err="1"/>
              <a:t>Prof.</a:t>
            </a:r>
            <a:r>
              <a:rPr lang="en-GB" sz="1200" dirty="0"/>
              <a:t> Dr.-</a:t>
            </a:r>
            <a:r>
              <a:rPr lang="en-GB" sz="1200" dirty="0" err="1"/>
              <a:t>Ing</a:t>
            </a:r>
            <a:r>
              <a:rPr lang="en-GB" sz="1200" dirty="0"/>
              <a:t>. Robert Schmitt 	(RWTH Aachen) </a:t>
            </a:r>
            <a:r>
              <a:rPr lang="en-GB" sz="1200" dirty="0">
                <a:sym typeface="Wingdings" panose="05000000000000000000" pitchFamily="2" charset="2"/>
              </a:rPr>
              <a:t>	 r</a:t>
            </a:r>
            <a:r>
              <a:rPr lang="en-GB" sz="1200" dirty="0"/>
              <a:t>.schmitt@wzl.rwth-aachen.de</a:t>
            </a:r>
          </a:p>
          <a:p>
            <a:pPr marL="534988" lvl="1" indent="-355600">
              <a:tabLst>
                <a:tab pos="2603500" algn="l"/>
                <a:tab pos="3949700" algn="l"/>
              </a:tabLst>
            </a:pPr>
            <a:r>
              <a:rPr lang="en-GB" sz="1200" dirty="0"/>
              <a:t>Tobias Hamann M.Sc. 	(RWTH Aachen)	</a:t>
            </a:r>
            <a:r>
              <a:rPr lang="en-GB" sz="1200" dirty="0">
                <a:sym typeface="Wingdings" panose="05000000000000000000" pitchFamily="2" charset="2"/>
              </a:rPr>
              <a:t> </a:t>
            </a:r>
            <a:r>
              <a:rPr lang="en-GB" sz="1200" dirty="0"/>
              <a:t>t.hamann@wzl.rwth-aachen.de</a:t>
            </a:r>
          </a:p>
        </p:txBody>
      </p:sp>
      <p:cxnSp>
        <p:nvCxnSpPr>
          <p:cNvPr id="26" name="Gerader Verbinder 25"/>
          <p:cNvCxnSpPr/>
          <p:nvPr/>
        </p:nvCxnSpPr>
        <p:spPr>
          <a:xfrm>
            <a:off x="283609" y="8586256"/>
            <a:ext cx="6449584" cy="0"/>
          </a:xfrm>
          <a:prstGeom prst="line">
            <a:avLst/>
          </a:prstGeom>
          <a:ln>
            <a:solidFill>
              <a:srgbClr val="9D9D9C"/>
            </a:solidFill>
          </a:ln>
        </p:spPr>
        <p:style>
          <a:lnRef idx="2">
            <a:schemeClr val="accent1"/>
          </a:lnRef>
          <a:fillRef idx="0">
            <a:schemeClr val="accent1"/>
          </a:fillRef>
          <a:effectRef idx="1">
            <a:schemeClr val="accent1"/>
          </a:effectRef>
          <a:fontRef idx="minor">
            <a:schemeClr val="tx1"/>
          </a:fontRef>
        </p:style>
      </p:cxnSp>
      <p:sp>
        <p:nvSpPr>
          <p:cNvPr id="49" name="Textplatzhalter 12">
            <a:extLst>
              <a:ext uri="{FF2B5EF4-FFF2-40B4-BE49-F238E27FC236}">
                <a16:creationId xmlns:a16="http://schemas.microsoft.com/office/drawing/2014/main" id="{CD0C6760-D0A0-4EBF-8FC6-C1A2C8FC38B1}"/>
              </a:ext>
            </a:extLst>
          </p:cNvPr>
          <p:cNvSpPr txBox="1">
            <a:spLocks/>
          </p:cNvSpPr>
          <p:nvPr/>
        </p:nvSpPr>
        <p:spPr>
          <a:xfrm>
            <a:off x="152400" y="6409284"/>
            <a:ext cx="6557817" cy="1873196"/>
          </a:xfrm>
          <a:prstGeom prst="rect">
            <a:avLst/>
          </a:prstGeom>
        </p:spPr>
        <p:txBody>
          <a:bodyPr tIns="0" bIns="72000">
            <a:spAutoFit/>
          </a:bodyPr>
          <a:lstStyle>
            <a:defPPr>
              <a:defRPr lang="de-DE"/>
            </a:defPPr>
            <a:lvl1pPr indent="0" defTabSz="342900">
              <a:lnSpc>
                <a:spcPct val="150000"/>
              </a:lnSpc>
              <a:spcBef>
                <a:spcPts val="0"/>
              </a:spcBef>
              <a:spcAft>
                <a:spcPts val="0"/>
              </a:spcAft>
              <a:buClr>
                <a:srgbClr val="00763C"/>
              </a:buClr>
              <a:buFontTx/>
              <a:buNone/>
              <a:defRPr sz="1200" b="1">
                <a:latin typeface="+mj-lt"/>
                <a:cs typeface="Arial" panose="020B0604020202020204" pitchFamily="34" charset="0"/>
              </a:defRPr>
            </a:lvl1pPr>
            <a:lvl2pPr marL="625475" lvl="1" indent="-446088" defTabSz="342900">
              <a:spcBef>
                <a:spcPts val="0"/>
              </a:spcBef>
              <a:spcAft>
                <a:spcPts val="0"/>
              </a:spcAft>
              <a:buClr>
                <a:srgbClr val="00763C"/>
              </a:buClr>
              <a:buFontTx/>
              <a:buBlip>
                <a:blip r:embed="rId7"/>
              </a:buBlip>
              <a:defRPr sz="1100">
                <a:cs typeface="Arial" panose="020B0604020202020204" pitchFamily="34" charset="0"/>
              </a:defRPr>
            </a:lvl2pPr>
            <a:lvl3pPr marL="809625" indent="-449263"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3pPr>
            <a:lvl4pPr marL="987425" indent="-447675"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4pPr>
            <a:lvl5pPr marL="1163638" indent="-444500"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5pPr>
            <a:lvl6pPr marL="1006079"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6pPr>
            <a:lvl7pPr marL="1144191" indent="-334566"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7pPr>
            <a:lvl8pPr marL="1277541" indent="-332185"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8pPr>
            <a:lvl9pPr marL="1410891"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9pPr>
          </a:lstStyle>
          <a:p>
            <a:r>
              <a:rPr lang="en-GB" sz="1400" dirty="0"/>
              <a:t>Publication of contributions</a:t>
            </a:r>
          </a:p>
          <a:p>
            <a:pPr marL="534988" lvl="1" indent="-355600"/>
            <a:r>
              <a:rPr lang="en-US" sz="1200" dirty="0"/>
              <a:t>All submissions (extended abstract of 500 to 1000 words) will be reviewed by a double-blind peer-review process.</a:t>
            </a:r>
          </a:p>
          <a:p>
            <a:pPr marL="534988" lvl="1" indent="-355600"/>
            <a:r>
              <a:rPr lang="en-US" sz="1200" dirty="0"/>
              <a:t>Accepted abstracts and contributions will optionally be published as conference proceedings on </a:t>
            </a:r>
            <a:r>
              <a:rPr lang="en-US" sz="1200" dirty="0" err="1"/>
              <a:t>Zenodo</a:t>
            </a:r>
            <a:r>
              <a:rPr lang="en-US" sz="1200" dirty="0"/>
              <a:t> as open dissemination research data repository.</a:t>
            </a:r>
          </a:p>
          <a:p>
            <a:pPr marL="534988" lvl="1" indent="-355600"/>
            <a:r>
              <a:rPr lang="en-US" sz="1200" dirty="0"/>
              <a:t>Optional full papers (max. 8 pages) can qualify for publication as Special Issue contribution to </a:t>
            </a:r>
            <a:r>
              <a:rPr lang="en-US" sz="1200" dirty="0" err="1"/>
              <a:t>ing.grid</a:t>
            </a:r>
            <a:r>
              <a:rPr lang="en-US" sz="1200" dirty="0"/>
              <a:t>, the first journal for fair data management in engineering science (https://www.inggrid.org/). </a:t>
            </a:r>
          </a:p>
          <a:p>
            <a:pPr marL="534988" lvl="1" indent="-355600"/>
            <a:endParaRPr lang="en-US" sz="1200" dirty="0"/>
          </a:p>
        </p:txBody>
      </p:sp>
      <p:grpSp>
        <p:nvGrpSpPr>
          <p:cNvPr id="4" name="Gruppieren 3"/>
          <p:cNvGrpSpPr/>
          <p:nvPr/>
        </p:nvGrpSpPr>
        <p:grpSpPr>
          <a:xfrm>
            <a:off x="152400" y="4953000"/>
            <a:ext cx="6553197" cy="1386887"/>
            <a:chOff x="152400" y="4875139"/>
            <a:chExt cx="6553197" cy="1386887"/>
          </a:xfrm>
        </p:grpSpPr>
        <p:sp>
          <p:nvSpPr>
            <p:cNvPr id="51" name="Rechteck 50"/>
            <p:cNvSpPr/>
            <p:nvPr/>
          </p:nvSpPr>
          <p:spPr>
            <a:xfrm>
              <a:off x="152402" y="4875140"/>
              <a:ext cx="5156198" cy="1386886"/>
            </a:xfrm>
            <a:prstGeom prst="rect">
              <a:avLst/>
            </a:prstGeom>
            <a:gradFill flip="none" rotWithShape="1">
              <a:gsLst>
                <a:gs pos="3000">
                  <a:schemeClr val="bg1"/>
                </a:gs>
                <a:gs pos="97000">
                  <a:srgbClr val="004A78"/>
                </a:gs>
              </a:gsLst>
              <a:lin ang="0" scaled="1"/>
              <a:tileRect/>
            </a:gradFill>
            <a:ln w="9525" cap="flat" cmpd="sng" algn="ctr">
              <a:no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53" name="Rechteck 52"/>
            <p:cNvSpPr/>
            <p:nvPr/>
          </p:nvSpPr>
          <p:spPr>
            <a:xfrm>
              <a:off x="5308600" y="4875140"/>
              <a:ext cx="1396997" cy="1386886"/>
            </a:xfrm>
            <a:prstGeom prst="rect">
              <a:avLst/>
            </a:prstGeom>
            <a:solidFill>
              <a:srgbClr val="004A78"/>
            </a:solidFill>
            <a:ln w="9525" cap="flat" cmpd="sng" algn="ctr">
              <a:noFill/>
              <a:prstDash val="solid"/>
            </a:ln>
            <a:effectLst/>
            <a:extLst>
              <a:ext uri="{91240B29-F687-4F45-9708-019B960494DF}">
                <a14:hiddenLine xmlns:a14="http://schemas.microsoft.com/office/drawing/2010/main" w="9525" cap="flat" cmpd="sng" algn="ctr">
                  <a:solidFill>
                    <a:schemeClr val="accent1">
                      <a:shade val="95000"/>
                      <a:satMod val="105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4" name="Textplatzhalter 12">
              <a:hlinkClick r:id="rId8"/>
              <a:extLst>
                <a:ext uri="{FF2B5EF4-FFF2-40B4-BE49-F238E27FC236}">
                  <a16:creationId xmlns:a16="http://schemas.microsoft.com/office/drawing/2014/main" id="{CD0C6760-D0A0-4EBF-8FC6-C1A2C8FC38B1}"/>
                </a:ext>
              </a:extLst>
            </p:cNvPr>
            <p:cNvSpPr txBox="1">
              <a:spLocks/>
            </p:cNvSpPr>
            <p:nvPr/>
          </p:nvSpPr>
          <p:spPr>
            <a:xfrm>
              <a:off x="152400" y="5116733"/>
              <a:ext cx="5213451" cy="1042199"/>
            </a:xfrm>
            <a:prstGeom prst="rect">
              <a:avLst/>
            </a:prstGeom>
          </p:spPr>
          <p:txBody>
            <a:bodyPr wrap="square" tIns="0" bIns="72000">
              <a:spAutoFit/>
            </a:bodyPr>
            <a:lstStyle>
              <a:defPPr>
                <a:defRPr lang="de-DE"/>
              </a:defPPr>
              <a:lvl1pPr indent="0" defTabSz="342900">
                <a:lnSpc>
                  <a:spcPct val="150000"/>
                </a:lnSpc>
                <a:spcBef>
                  <a:spcPts val="0"/>
                </a:spcBef>
                <a:spcAft>
                  <a:spcPts val="0"/>
                </a:spcAft>
                <a:buClr>
                  <a:srgbClr val="00763C"/>
                </a:buClr>
                <a:buFontTx/>
                <a:buNone/>
                <a:defRPr sz="1200" b="1">
                  <a:latin typeface="+mj-lt"/>
                  <a:cs typeface="Arial" panose="020B0604020202020204" pitchFamily="34" charset="0"/>
                </a:defRPr>
              </a:lvl1pPr>
              <a:lvl2pPr marL="625475" lvl="1" indent="-446088" defTabSz="342900">
                <a:spcBef>
                  <a:spcPts val="0"/>
                </a:spcBef>
                <a:spcAft>
                  <a:spcPts val="0"/>
                </a:spcAft>
                <a:buClr>
                  <a:srgbClr val="00763C"/>
                </a:buClr>
                <a:buFontTx/>
                <a:buBlip>
                  <a:blip r:embed="rId7"/>
                </a:buBlip>
                <a:defRPr sz="1100">
                  <a:cs typeface="Arial" panose="020B0604020202020204" pitchFamily="34" charset="0"/>
                </a:defRPr>
              </a:lvl2pPr>
              <a:lvl3pPr marL="809625" indent="-449263"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3pPr>
              <a:lvl4pPr marL="987425" indent="-447675"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4pPr>
              <a:lvl5pPr marL="1163638" indent="-444500" defTabSz="342900">
                <a:spcBef>
                  <a:spcPts val="0"/>
                </a:spcBef>
                <a:spcAft>
                  <a:spcPts val="0"/>
                </a:spcAft>
                <a:buClr>
                  <a:srgbClr val="00763C"/>
                </a:buClr>
                <a:buFontTx/>
                <a:buBlip>
                  <a:blip r:embed="rId6"/>
                </a:buBlip>
                <a:defRPr sz="1400">
                  <a:latin typeface="Arial" panose="020B0604020202020204" pitchFamily="34" charset="0"/>
                  <a:cs typeface="Arial" panose="020B0604020202020204" pitchFamily="34" charset="0"/>
                </a:defRPr>
              </a:lvl5pPr>
              <a:lvl6pPr marL="1006079"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6pPr>
              <a:lvl7pPr marL="1144191" indent="-334566"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7pPr>
              <a:lvl8pPr marL="1277541" indent="-332185"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8pPr>
              <a:lvl9pPr marL="1410891" indent="-330994" defTabSz="342900">
                <a:spcBef>
                  <a:spcPts val="0"/>
                </a:spcBef>
                <a:spcAft>
                  <a:spcPts val="0"/>
                </a:spcAft>
                <a:buClr>
                  <a:srgbClr val="00763C"/>
                </a:buClr>
                <a:buFontTx/>
                <a:buBlip>
                  <a:blip r:embed="rId6"/>
                </a:buBlip>
                <a:defRPr sz="1050">
                  <a:latin typeface="Arial" panose="020B0604020202020204" pitchFamily="34" charset="0"/>
                  <a:cs typeface="Arial" panose="020B0604020202020204" pitchFamily="34" charset="0"/>
                </a:defRPr>
              </a:lvl9pPr>
            </a:lstStyle>
            <a:p>
              <a:r>
                <a:rPr lang="en-GB" sz="1400" dirty="0"/>
                <a:t>Visit our website</a:t>
              </a:r>
            </a:p>
            <a:p>
              <a:r>
                <a:rPr lang="en-GB" sz="1400" dirty="0"/>
                <a:t>for more information, questions, </a:t>
              </a:r>
            </a:p>
            <a:p>
              <a:r>
                <a:rPr lang="en-GB" sz="1400" dirty="0"/>
                <a:t>and to submit your abstract</a:t>
              </a:r>
            </a:p>
          </p:txBody>
        </p:sp>
        <p:pic>
          <p:nvPicPr>
            <p:cNvPr id="33" name="Grafik 32">
              <a:hlinkClick r:id="rId8"/>
            </p:cNvPr>
            <p:cNvPicPr>
              <a:picLocks noChangeAspect="1"/>
            </p:cNvPicPr>
            <p:nvPr/>
          </p:nvPicPr>
          <p:blipFill>
            <a:blip r:embed="rId9">
              <a:extLst>
                <a:ext uri="{BEBA8EAE-BF5A-486C-A8C5-ECC9F3942E4B}">
                  <a14:imgProps xmlns:a14="http://schemas.microsoft.com/office/drawing/2010/main">
                    <a14:imgLayer r:embed="rId10">
                      <a14:imgEffect>
                        <a14:backgroundRemoval t="0" b="100000" l="0" r="100000">
                          <a14:foregroundMark x1="26065" y1="9215" x2="26065" y2="22526"/>
                          <a14:foregroundMark x1="19080" y1="8703" x2="19250" y2="19113"/>
                          <a14:foregroundMark x1="79898" y1="19113" x2="93697" y2="19625"/>
                          <a14:foregroundMark x1="73254" y1="3242" x2="74617" y2="38737"/>
                          <a14:foregroundMark x1="56218" y1="67747" x2="56559" y2="86007"/>
                          <a14:foregroundMark x1="26405" y1="76962" x2="26065" y2="85666"/>
                          <a14:foregroundMark x1="20102" y1="82423" x2="19761" y2="89932"/>
                          <a14:foregroundMark x1="681" y1="73379" x2="170" y2="86177"/>
                          <a14:foregroundMark x1="1022" y1="73379" x2="0" y2="69454"/>
                          <a14:foregroundMark x1="9540" y1="58874" x2="27087" y2="43174"/>
                          <a14:foregroundMark x1="70358" y1="50341" x2="70358" y2="50341"/>
                          <a14:foregroundMark x1="48041" y1="58703" x2="48041" y2="58703"/>
                          <a14:foregroundMark x1="94889" y1="77986" x2="94889" y2="77986"/>
                          <a14:foregroundMark x1="75639" y1="73720" x2="75639" y2="73720"/>
                          <a14:foregroundMark x1="82964" y1="92491" x2="82964" y2="92491"/>
                          <a14:foregroundMark x1="73935" y1="62287" x2="73935" y2="62287"/>
                          <a14:foregroundMark x1="70187" y1="98805" x2="73083" y2="99488"/>
                          <a14:foregroundMark x1="93356" y1="99147" x2="69847" y2="99659"/>
                          <a14:foregroundMark x1="46678" y1="23208" x2="46678" y2="23208"/>
                          <a14:foregroundMark x1="43101" y1="19795" x2="43101" y2="19795"/>
                          <a14:foregroundMark x1="42760" y1="2218" x2="42760" y2="2218"/>
                        </a14:backgroundRemoval>
                      </a14:imgEffect>
                    </a14:imgLayer>
                  </a14:imgProps>
                </a:ext>
              </a:extLst>
            </a:blip>
            <a:stretch>
              <a:fillRect/>
            </a:stretch>
          </p:blipFill>
          <p:spPr>
            <a:xfrm>
              <a:off x="5350177" y="4912780"/>
              <a:ext cx="1313844" cy="1311605"/>
            </a:xfrm>
            <a:prstGeom prst="rect">
              <a:avLst/>
            </a:prstGeom>
          </p:spPr>
        </p:pic>
        <p:sp>
          <p:nvSpPr>
            <p:cNvPr id="35" name="Rechteck 34">
              <a:hlinkClick r:id="rId8"/>
            </p:cNvPr>
            <p:cNvSpPr/>
            <p:nvPr/>
          </p:nvSpPr>
          <p:spPr>
            <a:xfrm rot="16200000">
              <a:off x="4564516" y="5469769"/>
              <a:ext cx="1380291" cy="191031"/>
            </a:xfrm>
            <a:prstGeom prst="rect">
              <a:avLst/>
            </a:prstGeom>
          </p:spPr>
          <p:txBody>
            <a:bodyPr wrap="none" lIns="0" tIns="0" rIns="0" bIns="0" anchor="ctr">
              <a:noAutofit/>
            </a:bodyPr>
            <a:lstStyle/>
            <a:p>
              <a:pPr marL="0" lvl="1">
                <a:buNone/>
              </a:pPr>
              <a:r>
                <a:rPr lang="en-GB" sz="750" u="sng" dirty="0">
                  <a:solidFill>
                    <a:schemeClr val="bg1"/>
                  </a:solidFill>
                </a:rPr>
                <a:t>https://nfdi4ing.de/conference/</a:t>
              </a:r>
            </a:p>
          </p:txBody>
        </p:sp>
      </p:grpSp>
      <p:cxnSp>
        <p:nvCxnSpPr>
          <p:cNvPr id="50" name="Gerader Verbinder 49"/>
          <p:cNvCxnSpPr/>
          <p:nvPr/>
        </p:nvCxnSpPr>
        <p:spPr>
          <a:xfrm>
            <a:off x="204209" y="6706694"/>
            <a:ext cx="6449584" cy="0"/>
          </a:xfrm>
          <a:prstGeom prst="line">
            <a:avLst/>
          </a:prstGeom>
          <a:ln>
            <a:solidFill>
              <a:srgbClr val="9D9D9C"/>
            </a:solidFill>
          </a:ln>
        </p:spPr>
        <p:style>
          <a:lnRef idx="2">
            <a:schemeClr val="accent1"/>
          </a:lnRef>
          <a:fillRef idx="0">
            <a:schemeClr val="accent1"/>
          </a:fillRef>
          <a:effectRef idx="1">
            <a:schemeClr val="accent1"/>
          </a:effectRef>
          <a:fontRef idx="minor">
            <a:schemeClr val="tx1"/>
          </a:fontRef>
        </p:style>
      </p:cxnSp>
      <p:sp>
        <p:nvSpPr>
          <p:cNvPr id="3" name="Textfeld 2"/>
          <p:cNvSpPr txBox="1"/>
          <p:nvPr/>
        </p:nvSpPr>
        <p:spPr>
          <a:xfrm rot="1346543">
            <a:off x="5886854" y="1817852"/>
            <a:ext cx="823159" cy="284749"/>
          </a:xfrm>
          <a:prstGeom prst="roundRect">
            <a:avLst/>
          </a:prstGeom>
          <a:solidFill>
            <a:srgbClr val="FF0000"/>
          </a:solidFill>
        </p:spPr>
        <p:txBody>
          <a:bodyPr wrap="none" lIns="36000" tIns="36000" rIns="72000" bIns="36000" rtlCol="0" anchor="ctr">
            <a:spAutoFit/>
          </a:bodyPr>
          <a:lstStyle/>
          <a:p>
            <a:pPr algn="ctr"/>
            <a:r>
              <a:rPr lang="de-DE" sz="1200" dirty="0"/>
              <a:t>Extended!</a:t>
            </a:r>
          </a:p>
        </p:txBody>
      </p:sp>
    </p:spTree>
    <p:extLst>
      <p:ext uri="{BB962C8B-B14F-4D97-AF65-F5344CB8AC3E}">
        <p14:creationId xmlns:p14="http://schemas.microsoft.com/office/powerpoint/2010/main" val="2453293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0A0585B-CC5C-3A26-3EC1-A43289169E55}"/>
              </a:ext>
            </a:extLst>
          </p:cNvPr>
          <p:cNvGraphicFramePr>
            <a:graphicFrameLocks noChangeAspect="1"/>
          </p:cNvGraphicFramePr>
          <p:nvPr>
            <p:custDataLst>
              <p:tags r:id="rId1"/>
            </p:custDataLst>
            <p:extLst>
              <p:ext uri="{D42A27DB-BD31-4B8C-83A1-F6EECF244321}">
                <p14:modId xmlns:p14="http://schemas.microsoft.com/office/powerpoint/2010/main" val="5208732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B31C8A9-6A45-8042-44C1-E5CCE1400A1E}"/>
              </a:ext>
            </a:extLst>
          </p:cNvPr>
          <p:cNvSpPr>
            <a:spLocks noGrp="1"/>
          </p:cNvSpPr>
          <p:nvPr>
            <p:ph type="ctrTitle"/>
          </p:nvPr>
        </p:nvSpPr>
        <p:spPr/>
        <p:txBody>
          <a:bodyPr vert="horz"/>
          <a:lstStyle/>
          <a:p>
            <a:r>
              <a:rPr lang="de-DE" dirty="0"/>
              <a:t>License </a:t>
            </a:r>
            <a:r>
              <a:rPr lang="de-DE" dirty="0" err="1"/>
              <a:t>notice</a:t>
            </a:r>
            <a:endParaRPr lang="de-DE" dirty="0"/>
          </a:p>
        </p:txBody>
      </p:sp>
      <p:sp>
        <p:nvSpPr>
          <p:cNvPr id="4" name="Textfeld 3">
            <a:extLst>
              <a:ext uri="{FF2B5EF4-FFF2-40B4-BE49-F238E27FC236}">
                <a16:creationId xmlns:a16="http://schemas.microsoft.com/office/drawing/2014/main" id="{065FB4ED-2EC5-F6E3-67F2-5944227B1FE3}"/>
              </a:ext>
            </a:extLst>
          </p:cNvPr>
          <p:cNvSpPr txBox="1"/>
          <p:nvPr/>
        </p:nvSpPr>
        <p:spPr>
          <a:xfrm>
            <a:off x="-1089026" y="5796558"/>
            <a:ext cx="7089776" cy="2800767"/>
          </a:xfrm>
          <a:prstGeom prst="rect">
            <a:avLst/>
          </a:prstGeom>
          <a:noFill/>
        </p:spPr>
        <p:txBody>
          <a:bodyPr wrap="square" lIns="0" tIns="0" rIns="0" bIns="0" rtlCol="0" anchor="b">
            <a:spAutoFit/>
          </a:bodyPr>
          <a:lstStyle/>
          <a:p>
            <a:pPr algn="r"/>
            <a:r>
              <a:rPr lang="en-GB" sz="1400" dirty="0"/>
              <a:t>Unless otherwise noted for individual content, this work is licensed </a:t>
            </a:r>
            <a:br>
              <a:rPr lang="en-GB" sz="1400" dirty="0"/>
            </a:br>
            <a:r>
              <a:rPr lang="en-GB" sz="1400" dirty="0"/>
              <a:t>under a Creative Commons Attribution 4.0 International License.</a:t>
            </a:r>
            <a:br>
              <a:rPr lang="en-GB" sz="1400" dirty="0"/>
            </a:br>
            <a:r>
              <a:rPr lang="en-GB" sz="1400" dirty="0">
                <a:hlinkClick r:id="rId5"/>
              </a:rPr>
              <a:t>https://creativecommons.org/licenses/by/4.0/</a:t>
            </a:r>
            <a:r>
              <a:rPr lang="en-GB" sz="1400" dirty="0"/>
              <a:t>  </a:t>
            </a:r>
            <a:br>
              <a:rPr lang="en-GB" sz="1400" dirty="0"/>
            </a:br>
            <a:r>
              <a:rPr lang="en-GB" sz="1400" dirty="0"/>
              <a:t>Author: Tobias Hamann</a:t>
            </a:r>
          </a:p>
          <a:p>
            <a:pPr algn="r"/>
            <a:r>
              <a:rPr lang="en-GB" sz="1400" dirty="0"/>
              <a:t>WZL | RWTH Aachen University </a:t>
            </a:r>
          </a:p>
          <a:p>
            <a:pPr algn="r"/>
            <a:r>
              <a:rPr lang="en-GB" sz="1400" dirty="0"/>
              <a:t>Organizational Development | Industrial Capabilities</a:t>
            </a:r>
          </a:p>
          <a:p>
            <a:pPr algn="r"/>
            <a:r>
              <a:rPr lang="en-GB" sz="1400" dirty="0"/>
              <a:t> </a:t>
            </a:r>
          </a:p>
          <a:p>
            <a:pPr algn="r"/>
            <a:r>
              <a:rPr lang="en-GB" sz="1400" dirty="0"/>
              <a:t>Campus Boulevard 30</a:t>
            </a:r>
          </a:p>
          <a:p>
            <a:pPr algn="r"/>
            <a:r>
              <a:rPr lang="en-GB" sz="1400" dirty="0"/>
              <a:t>52074 Aachen | GERMANY</a:t>
            </a:r>
          </a:p>
          <a:p>
            <a:pPr algn="r"/>
            <a:r>
              <a:rPr lang="en-GB" sz="1400" dirty="0"/>
              <a:t>Phone: +49 151 72921981</a:t>
            </a:r>
          </a:p>
          <a:p>
            <a:pPr algn="r"/>
            <a:r>
              <a:rPr lang="en-GB" sz="1400" dirty="0"/>
              <a:t>t.hamann@wzl.rwth-aachen.de</a:t>
            </a:r>
          </a:p>
          <a:p>
            <a:pPr algn="r"/>
            <a:r>
              <a:rPr lang="en-GB" sz="1400" dirty="0"/>
              <a:t>www.wzl.rwth-aachen.de</a:t>
            </a:r>
          </a:p>
          <a:p>
            <a:pPr algn="r"/>
            <a:r>
              <a:rPr lang="en-GB" sz="1400" dirty="0" err="1"/>
              <a:t>ORCiD</a:t>
            </a:r>
            <a:r>
              <a:rPr lang="en-GB" sz="1400" dirty="0"/>
              <a:t> 0000-0002-8021-5524</a:t>
            </a:r>
          </a:p>
        </p:txBody>
      </p:sp>
      <p:pic>
        <p:nvPicPr>
          <p:cNvPr id="5" name="Grafik 4">
            <a:extLst>
              <a:ext uri="{FF2B5EF4-FFF2-40B4-BE49-F238E27FC236}">
                <a16:creationId xmlns:a16="http://schemas.microsoft.com/office/drawing/2014/main" id="{8C89E85A-DFAD-53DF-C689-343FDBB1DA36}"/>
              </a:ext>
            </a:extLst>
          </p:cNvPr>
          <p:cNvPicPr>
            <a:picLocks noChangeAspect="1"/>
          </p:cNvPicPr>
          <p:nvPr/>
        </p:nvPicPr>
        <p:blipFill>
          <a:blip r:embed="rId6"/>
          <a:stretch>
            <a:fillRect/>
          </a:stretch>
        </p:blipFill>
        <p:spPr>
          <a:xfrm>
            <a:off x="4773339" y="5367116"/>
            <a:ext cx="1227411" cy="429442"/>
          </a:xfrm>
          <a:prstGeom prst="rect">
            <a:avLst/>
          </a:prstGeom>
        </p:spPr>
      </p:pic>
    </p:spTree>
    <p:extLst>
      <p:ext uri="{BB962C8B-B14F-4D97-AF65-F5344CB8AC3E}">
        <p14:creationId xmlns:p14="http://schemas.microsoft.com/office/powerpoint/2010/main" val="2077414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7ef6c0f2-e392-4805-b96e-d44a097608da"/>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NFDI4ING">
  <a:themeElements>
    <a:clrScheme name="Benutzerdefiniert 2">
      <a:dk1>
        <a:sysClr val="windowText" lastClr="000000"/>
      </a:dk1>
      <a:lt1>
        <a:sysClr val="window" lastClr="FFFFFF"/>
      </a:lt1>
      <a:dk2>
        <a:srgbClr val="96C2E9"/>
      </a:dk2>
      <a:lt2>
        <a:srgbClr val="0069B4"/>
      </a:lt2>
      <a:accent1>
        <a:srgbClr val="312783"/>
      </a:accent1>
      <a:accent2>
        <a:srgbClr val="7A2182"/>
      </a:accent2>
      <a:accent3>
        <a:srgbClr val="AD2221"/>
      </a:accent3>
      <a:accent4>
        <a:srgbClr val="E60060"/>
      </a:accent4>
      <a:accent5>
        <a:srgbClr val="E30613"/>
      </a:accent5>
      <a:accent6>
        <a:srgbClr val="EE7203"/>
      </a:accent6>
      <a:hlink>
        <a:srgbClr val="000000"/>
      </a:hlink>
      <a:folHlink>
        <a:srgbClr val="96C2E9"/>
      </a:folHlink>
    </a:clrScheme>
    <a:fontScheme name="NFDi4ing">
      <a:majorFont>
        <a:latin typeface="Helvetica LT Std Light"/>
        <a:ea typeface=""/>
        <a:cs typeface=""/>
      </a:majorFont>
      <a:minorFont>
        <a:latin typeface="Helvetica LT Std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FDEFC4D6B1C2C64F91CF73F68CFAC37C" ma:contentTypeVersion="6" ma:contentTypeDescription="Ein neues Dokument erstellen." ma:contentTypeScope="" ma:versionID="580032069fe627881c4dbc6e52aa072a">
  <xsd:schema xmlns:xsd="http://www.w3.org/2001/XMLSchema" xmlns:xs="http://www.w3.org/2001/XMLSchema" xmlns:p="http://schemas.microsoft.com/office/2006/metadata/properties" xmlns:ns2="81ee4d11-ef63-4826-9e82-756ee05ca717" xmlns:ns3="e3d69b27-7bf6-4b38-876b-1105ce07a2fe" targetNamespace="http://schemas.microsoft.com/office/2006/metadata/properties" ma:root="true" ma:fieldsID="fad7cb210264420fb5a03b34458e5b67" ns2:_="" ns3:_="">
    <xsd:import namespace="81ee4d11-ef63-4826-9e82-756ee05ca717"/>
    <xsd:import namespace="e3d69b27-7bf6-4b38-876b-1105ce07a2fe"/>
    <xsd:element name="properties">
      <xsd:complexType>
        <xsd:sequence>
          <xsd:element name="documentManagement">
            <xsd:complexType>
              <xsd:all>
                <xsd:element ref="ns2:Inhalt"/>
                <xsd:element ref="ns2:Status"/>
                <xsd:element ref="ns2:Inhalt0" minOccurs="0"/>
                <xsd:element ref="ns2:Measure" minOccurs="0"/>
                <xsd:element ref="ns2:Task"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ee4d11-ef63-4826-9e82-756ee05ca717" elementFormDefault="qualified">
    <xsd:import namespace="http://schemas.microsoft.com/office/2006/documentManagement/types"/>
    <xsd:import namespace="http://schemas.microsoft.com/office/infopath/2007/PartnerControls"/>
    <xsd:element name="Inhalt" ma:index="8" ma:displayName="Art" ma:format="Dropdown" ma:internalName="Inhalt">
      <xsd:simpleType>
        <xsd:union memberTypes="dms:Text">
          <xsd:simpleType>
            <xsd:restriction base="dms:Choice">
              <xsd:enumeration value="Präsentation"/>
              <xsd:enumeration value="Dokumentation"/>
              <xsd:enumeration value="Protokoll"/>
            </xsd:restriction>
          </xsd:simpleType>
        </xsd:union>
      </xsd:simpleType>
    </xsd:element>
    <xsd:element name="Status" ma:index="9" ma:displayName="Status" ma:default="in Arbeit" ma:format="Dropdown" ma:internalName="Status">
      <xsd:simpleType>
        <xsd:restriction base="dms:Choice">
          <xsd:enumeration value="in Arbeit"/>
          <xsd:enumeration value="final"/>
        </xsd:restriction>
      </xsd:simpleType>
    </xsd:element>
    <xsd:element name="Inhalt0" ma:index="10" nillable="true" ma:displayName="Inhalt" ma:default="Geben Sie Auswahl Nr. 1 ein." ma:format="Dropdown" ma:internalName="Inhalt0">
      <xsd:simpleType>
        <xsd:restriction base="dms:Choice">
          <xsd:enumeration value="Geben Sie Auswahl Nr. 1 ein."/>
          <xsd:enumeration value="Geben Sie Auswahl Nr. 2 ein."/>
          <xsd:enumeration value="Geben Sie Auswahl Nr. 3 ein."/>
        </xsd:restriction>
      </xsd:simpleType>
    </xsd:element>
    <xsd:element name="Measure" ma:index="11" nillable="true" ma:displayName="Measure" ma:internalName="Measure">
      <xsd:simpleType>
        <xsd:restriction base="dms:Text">
          <xsd:maxLength value="255"/>
        </xsd:restriction>
      </xsd:simpleType>
    </xsd:element>
    <xsd:element name="Task" ma:index="12" nillable="true" ma:displayName="Task" ma:decimals="0" ma:internalName="Task">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e3d69b27-7bf6-4b38-876b-1105ce07a2fe" elementFormDefault="qualified">
    <xsd:import namespace="http://schemas.microsoft.com/office/2006/documentManagement/types"/>
    <xsd:import namespace="http://schemas.microsoft.com/office/infopath/2007/PartnerControls"/>
    <xsd:element name="SharedWithUsers" ma:index="1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81ee4d11-ef63-4826-9e82-756ee05ca717">in Arbeit</Status>
    <Inhalt0 xmlns="81ee4d11-ef63-4826-9e82-756ee05ca717">Geben Sie Auswahl Nr. 1 ein.</Inhalt0>
    <Task xmlns="81ee4d11-ef63-4826-9e82-756ee05ca717">3</Task>
    <Measure xmlns="81ee4d11-ef63-4826-9e82-756ee05ca717" xsi:nil="true"/>
    <Inhalt xmlns="81ee4d11-ef63-4826-9e82-756ee05ca717">Infomaterial</Inhalt>
  </documentManagement>
</p:properties>
</file>

<file path=customXml/itemProps1.xml><?xml version="1.0" encoding="utf-8"?>
<ds:datastoreItem xmlns:ds="http://schemas.openxmlformats.org/officeDocument/2006/customXml" ds:itemID="{7A402873-66A5-49CC-8330-582FD93AFF87}">
  <ds:schemaRefs>
    <ds:schemaRef ds:uri="http://schemas.microsoft.com/sharepoint/v3/contenttype/forms"/>
  </ds:schemaRefs>
</ds:datastoreItem>
</file>

<file path=customXml/itemProps2.xml><?xml version="1.0" encoding="utf-8"?>
<ds:datastoreItem xmlns:ds="http://schemas.openxmlformats.org/officeDocument/2006/customXml" ds:itemID="{892A5D96-84B2-470A-9C32-D8CDA11074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ee4d11-ef63-4826-9e82-756ee05ca717"/>
    <ds:schemaRef ds:uri="e3d69b27-7bf6-4b38-876b-1105ce07a2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71088-F9CF-4807-84B0-5F2200D374D4}">
  <ds:schemaRefs>
    <ds:schemaRef ds:uri="http://purl.org/dc/elements/1.1/"/>
    <ds:schemaRef ds:uri="http://schemas.microsoft.com/office/2006/metadata/properties"/>
    <ds:schemaRef ds:uri="81ee4d11-ef63-4826-9e82-756ee05ca71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e3d69b27-7bf6-4b38-876b-1105ce07a2f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542</Words>
  <Application>Microsoft Office PowerPoint</Application>
  <PresentationFormat>A4-Papier (210 x 297 mm)</PresentationFormat>
  <Paragraphs>51</Paragraphs>
  <Slides>3</Slides>
  <Notes>1</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3</vt:i4>
      </vt:variant>
    </vt:vector>
  </HeadingPairs>
  <TitlesOfParts>
    <vt:vector size="8" baseType="lpstr">
      <vt:lpstr>Calibri</vt:lpstr>
      <vt:lpstr>Helvetica LT Std Light</vt:lpstr>
      <vt:lpstr>Arial</vt:lpstr>
      <vt:lpstr>NFDI4ING</vt:lpstr>
      <vt:lpstr>think-cell Folie</vt:lpstr>
      <vt:lpstr>Call for Contributions</vt:lpstr>
      <vt:lpstr>PowerPoint-Präsentation</vt:lpstr>
      <vt:lpstr>License notice</vt:lpstr>
    </vt:vector>
  </TitlesOfParts>
  <Manager/>
  <Company>WZL</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NFDI4Ing_Conference2022_CallForContributions.pptx</dc:title>
  <dc:subject/>
  <dc:creator>Andreas Kruse</dc:creator>
  <cp:keywords/>
  <dc:description/>
  <cp:lastModifiedBy>Tobias Hamann</cp:lastModifiedBy>
  <cp:revision>398</cp:revision>
  <dcterms:created xsi:type="dcterms:W3CDTF">2012-04-24T11:28:51Z</dcterms:created>
  <dcterms:modified xsi:type="dcterms:W3CDTF">2022-11-18T15:05:16Z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0x010100FDEFC4D6B1C2C64F91CF73F68CFAC37C</vt:lpwstr>
  </property>
</Properties>
</file>