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8F438-EB8D-68BE-F9C7-050C4D4DD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BFC63B-1230-F9FF-89F6-A77A25B106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F4029-D316-F9E4-4BF6-4EAFEEE01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2757A-58D2-4FFF-4735-4ADF4C5F2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3D9F4-2195-8251-FB9F-9B8008009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43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D2E76-25A3-DE23-7AA2-ABAEC90BC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1EEBA-0C4D-EC47-523B-D218A63C1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4F133-C46A-7F64-7AD8-AC6AE357D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A0FA1-E6E9-5749-B3C5-ADCAA66E0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7FE11-07C4-FABD-00D7-A67A49AB9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253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D228D3-E638-9D1A-D891-623EA78539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E23C64-CCFC-98FA-785D-61BBA6609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7FAA4-C2CC-AC5B-B3F3-BDCF0548A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79F1C-7FCD-168C-E295-F61A7AD9B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1BA40-38C2-1C2E-13FA-5E7D6567F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37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1086F-0796-5358-9A88-6474A6DA8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269C4-2AF7-0F18-D6C2-26B0DBFFA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43BF4-C86B-3EF1-58AA-8A7489F12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E1DB1-7A5E-DA9B-0948-BF22776C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8DB17-EC29-A9A1-863D-445E1F519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957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8A047-EED0-2C4A-DCB1-456C78F71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1119A-C428-E16A-C8C3-763ED86B0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7D0B-F1B3-54B0-D7C9-87975A75D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95FCB-A3C1-CE01-7F1B-6CE81B88E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E9993-CC91-13B1-A752-AB163A46C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709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7C78A-A84C-C554-E825-DC21AC290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BA268-173F-6060-2578-0492921F36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4C9B54-B33A-52DA-C0F8-903CDDD11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759C2-68C7-36DF-8B18-DF46D14B5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7B193-9FAF-57E2-6DC4-AFDA59001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DE9C5B-893D-C4B6-8D03-9B2B47DBF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94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C26F7-D360-B1A3-C9DC-981B13133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0E4D03-231A-EE6A-85E4-AE5D48788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14539-6B1B-FA51-9F02-28CEAF940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DEE057-2A29-F236-918A-2CC9AEF742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770195-313D-B26C-72B9-B6728C3758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1238F7-8073-5FB1-FFC0-DAC3E2B0A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F44F89-3140-5AB4-F5F1-B9C2C0586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AAB32A-59DD-A1D4-0CC3-1ABAFD0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717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8F333-E4B3-0D6A-23A4-07D0BD799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ACA32A-0252-54A2-B396-220FBD918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21B5A-E55F-81E9-AFF8-102516C63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24D615-EB81-33BC-46A5-FDAA480D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708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44F5C1-1151-F34B-521F-BD5D41C6D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73FB40-E338-8AFE-EEBC-5BE4A7169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A8948-2B15-B9C8-4162-4EBB0082B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6129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5FC6E-029F-FBC4-1D05-2F5BE6713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DE3B3-C7EE-6658-0D46-9E762C528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3BFB6-0772-0946-5AC3-B2F69DBC9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A4AAD-5E3E-B479-5CBE-A5D3D1DC6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0B700-BC75-5E87-662E-01063FC5E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F3248-6BAF-35CE-C3B5-CEA385069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336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98261-BBDB-6463-8D2C-BB15B02E0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545692-11C7-B612-612B-C55E993940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6233E-BE46-3829-0675-EC42E0554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5B8187-E1BF-B600-ABBB-E1573870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D670A-16D9-CA11-820D-2D6B5FAF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913EA4-D4FB-8710-5041-8D62C61C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160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540A47-AEA2-A642-F7B4-8663C154D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90217-96CD-D8A0-13C6-EE4545576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63D63-F796-760F-1981-131921E05D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1DC6C-51D5-4EFA-9164-D91E12048867}" type="datetimeFigureOut">
              <a:rPr lang="en-AU" smtClean="0"/>
              <a:t>7/09/2022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552FF-8317-E410-1A47-8192AC0C2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80D7E-50FD-14A2-6872-D885C692D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CC329-C15E-4CF6-BD89-E0D46645AE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41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766A8D-79C4-BF2C-A6CC-8B12704B6349}"/>
              </a:ext>
            </a:extLst>
          </p:cNvPr>
          <p:cNvSpPr/>
          <p:nvPr/>
        </p:nvSpPr>
        <p:spPr>
          <a:xfrm>
            <a:off x="2791799" y="1911064"/>
            <a:ext cx="1552314" cy="7295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time series of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0D115F-43CA-FD0F-38E2-6D3DAD43DD1C}"/>
              </a:ext>
            </a:extLst>
          </p:cNvPr>
          <p:cNvSpPr/>
          <p:nvPr/>
        </p:nvSpPr>
        <p:spPr>
          <a:xfrm>
            <a:off x="5255836" y="1909639"/>
            <a:ext cx="1552314" cy="7295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images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B88603-6ED3-98B7-A6DC-F714B90943DA}"/>
              </a:ext>
            </a:extLst>
          </p:cNvPr>
          <p:cNvSpPr/>
          <p:nvPr/>
        </p:nvSpPr>
        <p:spPr>
          <a:xfrm>
            <a:off x="7719873" y="1909639"/>
            <a:ext cx="1552314" cy="7295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videos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D3AB8F-8889-4CF2-7555-8897A4C0E768}"/>
              </a:ext>
            </a:extLst>
          </p:cNvPr>
          <p:cNvSpPr/>
          <p:nvPr/>
        </p:nvSpPr>
        <p:spPr>
          <a:xfrm>
            <a:off x="5255836" y="3235123"/>
            <a:ext cx="1552314" cy="7295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PYKKN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4EB6F7-2258-511E-134C-137F9EE47DC3}"/>
              </a:ext>
            </a:extLst>
          </p:cNvPr>
          <p:cNvSpPr/>
          <p:nvPr/>
        </p:nvSpPr>
        <p:spPr>
          <a:xfrm>
            <a:off x="4036981" y="5022080"/>
            <a:ext cx="1552314" cy="7295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HDF5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FE8D35-0485-99D3-6114-6AAEF9488E47}"/>
              </a:ext>
            </a:extLst>
          </p:cNvPr>
          <p:cNvSpPr/>
          <p:nvPr/>
        </p:nvSpPr>
        <p:spPr>
          <a:xfrm>
            <a:off x="6602707" y="5022080"/>
            <a:ext cx="1552314" cy="7295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JSON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AD95A29-546A-4B0A-F595-2F6B90367F5B}"/>
              </a:ext>
            </a:extLst>
          </p:cNvPr>
          <p:cNvCxnSpPr>
            <a:stCxn id="4" idx="2"/>
            <a:endCxn id="7" idx="1"/>
          </p:cNvCxnSpPr>
          <p:nvPr/>
        </p:nvCxnSpPr>
        <p:spPr>
          <a:xfrm>
            <a:off x="3567956" y="2640650"/>
            <a:ext cx="1687880" cy="9592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D03142-856D-2693-67D5-1D2DC75B72F5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>
            <a:off x="6031993" y="2639225"/>
            <a:ext cx="0" cy="5958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6C5F253-A556-D1F5-60CB-EE89317481BF}"/>
              </a:ext>
            </a:extLst>
          </p:cNvPr>
          <p:cNvCxnSpPr>
            <a:cxnSpLocks/>
            <a:stCxn id="6" idx="2"/>
            <a:endCxn id="7" idx="3"/>
          </p:cNvCxnSpPr>
          <p:nvPr/>
        </p:nvCxnSpPr>
        <p:spPr>
          <a:xfrm flipH="1">
            <a:off x="6808150" y="2639225"/>
            <a:ext cx="1687880" cy="9606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01B301-1002-6A48-4214-61BF56F8B4BD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4813138" y="3964709"/>
            <a:ext cx="1218855" cy="10573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B348DD9-6C3B-43F3-606E-B9F813B04100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>
            <a:off x="6031993" y="3964709"/>
            <a:ext cx="1346871" cy="10573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5DCB6EF-BD2F-6DF3-73AA-918337D35779}"/>
              </a:ext>
            </a:extLst>
          </p:cNvPr>
          <p:cNvSpPr txBox="1"/>
          <p:nvPr/>
        </p:nvSpPr>
        <p:spPr>
          <a:xfrm>
            <a:off x="5559297" y="4374516"/>
            <a:ext cx="945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store()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C6F920D-EF8B-E1A7-CDD6-6CB9831609D4}"/>
              </a:ext>
            </a:extLst>
          </p:cNvPr>
          <p:cNvCxnSpPr>
            <a:cxnSpLocks/>
          </p:cNvCxnSpPr>
          <p:nvPr/>
        </p:nvCxnSpPr>
        <p:spPr>
          <a:xfrm flipV="1">
            <a:off x="4561791" y="3964709"/>
            <a:ext cx="1244496" cy="10573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9D21309-64CD-259C-9D75-C962C7CE0CEE}"/>
              </a:ext>
            </a:extLst>
          </p:cNvPr>
          <p:cNvCxnSpPr>
            <a:cxnSpLocks/>
          </p:cNvCxnSpPr>
          <p:nvPr/>
        </p:nvCxnSpPr>
        <p:spPr>
          <a:xfrm flipH="1" flipV="1">
            <a:off x="6283577" y="3964709"/>
            <a:ext cx="1320993" cy="102753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A40779E-6B77-058E-49E8-13AB61580609}"/>
              </a:ext>
            </a:extLst>
          </p:cNvPr>
          <p:cNvSpPr txBox="1"/>
          <p:nvPr/>
        </p:nvSpPr>
        <p:spPr>
          <a:xfrm>
            <a:off x="3356382" y="4364747"/>
            <a:ext cx="1552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err="1"/>
              <a:t>pykkn_parse</a:t>
            </a:r>
            <a:r>
              <a:rPr lang="en-AU" dirty="0"/>
              <a:t>()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ACF8D0-4E1F-9543-3C76-E8BA8CCAED03}"/>
              </a:ext>
            </a:extLst>
          </p:cNvPr>
          <p:cNvSpPr txBox="1"/>
          <p:nvPr/>
        </p:nvSpPr>
        <p:spPr>
          <a:xfrm>
            <a:off x="7250847" y="4363032"/>
            <a:ext cx="202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err="1"/>
              <a:t>pykkn_parse_json</a:t>
            </a:r>
            <a:r>
              <a:rPr lang="en-AU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360473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Bastian Tigges</dc:creator>
  <cp:lastModifiedBy>Bastian Tigges</cp:lastModifiedBy>
  <cp:revision>1</cp:revision>
  <dcterms:created xsi:type="dcterms:W3CDTF">2022-09-07T19:46:33Z</dcterms:created>
  <dcterms:modified xsi:type="dcterms:W3CDTF">2022-09-07T19:59:16Z</dcterms:modified>
</cp:coreProperties>
</file>